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383" r:id="rId2"/>
    <p:sldId id="315" r:id="rId3"/>
    <p:sldId id="267" r:id="rId4"/>
    <p:sldId id="268" r:id="rId5"/>
    <p:sldId id="278" r:id="rId6"/>
    <p:sldId id="377" r:id="rId7"/>
    <p:sldId id="262" r:id="rId8"/>
    <p:sldId id="378" r:id="rId9"/>
    <p:sldId id="283" r:id="rId10"/>
    <p:sldId id="266" r:id="rId11"/>
    <p:sldId id="380" r:id="rId12"/>
    <p:sldId id="379" r:id="rId13"/>
    <p:sldId id="381" r:id="rId14"/>
    <p:sldId id="384" r:id="rId15"/>
    <p:sldId id="385" r:id="rId16"/>
    <p:sldId id="38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199"/>
    <p:restoredTop sz="84228" autoAdjust="0"/>
  </p:normalViewPr>
  <p:slideViewPr>
    <p:cSldViewPr snapToGrid="0" snapToObjects="1">
      <p:cViewPr varScale="1">
        <p:scale>
          <a:sx n="85" d="100"/>
          <a:sy n="85" d="100"/>
        </p:scale>
        <p:origin x="1832" y="17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6AB53E-17F6-7147-A29A-4758834CDAB5}" type="datetimeFigureOut">
              <a:rPr lang="en-US" smtClean="0"/>
              <a:t>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DF6C4C-99B9-A74B-BDF4-945F8A9FDFC9}" type="slidenum">
              <a:rPr lang="en-US" smtClean="0"/>
              <a:t>‹#›</a:t>
            </a:fld>
            <a:endParaRPr lang="en-US"/>
          </a:p>
        </p:txBody>
      </p:sp>
    </p:spTree>
    <p:extLst>
      <p:ext uri="{BB962C8B-B14F-4D97-AF65-F5344CB8AC3E}">
        <p14:creationId xmlns:p14="http://schemas.microsoft.com/office/powerpoint/2010/main" val="1647861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DF6C4C-99B9-A74B-BDF4-945F8A9FDFC9}" type="slidenum">
              <a:rPr lang="en-US" smtClean="0"/>
              <a:t>1</a:t>
            </a:fld>
            <a:endParaRPr lang="en-US"/>
          </a:p>
        </p:txBody>
      </p:sp>
    </p:spTree>
    <p:extLst>
      <p:ext uri="{BB962C8B-B14F-4D97-AF65-F5344CB8AC3E}">
        <p14:creationId xmlns:p14="http://schemas.microsoft.com/office/powerpoint/2010/main" val="1982892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A9DF6C4C-99B9-A74B-BDF4-945F8A9FDFC9}" type="slidenum">
              <a:rPr lang="en-US" smtClean="0"/>
              <a:t>2</a:t>
            </a:fld>
            <a:endParaRPr lang="en-US"/>
          </a:p>
        </p:txBody>
      </p:sp>
    </p:spTree>
    <p:extLst>
      <p:ext uri="{BB962C8B-B14F-4D97-AF65-F5344CB8AC3E}">
        <p14:creationId xmlns:p14="http://schemas.microsoft.com/office/powerpoint/2010/main" val="2318198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altLang="en-US" dirty="0"/>
          </a:p>
        </p:txBody>
      </p:sp>
      <p:sp>
        <p:nvSpPr>
          <p:cNvPr id="4" name="Slide Number Placeholder 3"/>
          <p:cNvSpPr>
            <a:spLocks noGrp="1"/>
          </p:cNvSpPr>
          <p:nvPr>
            <p:ph type="sldNum" sz="quarter" idx="5"/>
          </p:nvPr>
        </p:nvSpPr>
        <p:spPr/>
        <p:txBody>
          <a:bodyPr/>
          <a:lstStyle/>
          <a:p>
            <a:fld id="{A9DF6C4C-99B9-A74B-BDF4-945F8A9FDFC9}" type="slidenum">
              <a:rPr lang="en-US" smtClean="0"/>
              <a:t>3</a:t>
            </a:fld>
            <a:endParaRPr lang="en-US"/>
          </a:p>
        </p:txBody>
      </p:sp>
    </p:spTree>
    <p:extLst>
      <p:ext uri="{BB962C8B-B14F-4D97-AF65-F5344CB8AC3E}">
        <p14:creationId xmlns:p14="http://schemas.microsoft.com/office/powerpoint/2010/main" val="1816277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altLang="en-US" dirty="0"/>
          </a:p>
        </p:txBody>
      </p:sp>
      <p:sp>
        <p:nvSpPr>
          <p:cNvPr id="4" name="Slide Number Placeholder 3"/>
          <p:cNvSpPr>
            <a:spLocks noGrp="1"/>
          </p:cNvSpPr>
          <p:nvPr>
            <p:ph type="sldNum" sz="quarter" idx="5"/>
          </p:nvPr>
        </p:nvSpPr>
        <p:spPr/>
        <p:txBody>
          <a:bodyPr/>
          <a:lstStyle/>
          <a:p>
            <a:fld id="{A9DF6C4C-99B9-A74B-BDF4-945F8A9FDFC9}" type="slidenum">
              <a:rPr lang="en-US" smtClean="0"/>
              <a:t>4</a:t>
            </a:fld>
            <a:endParaRPr lang="en-US"/>
          </a:p>
        </p:txBody>
      </p:sp>
    </p:spTree>
    <p:extLst>
      <p:ext uri="{BB962C8B-B14F-4D97-AF65-F5344CB8AC3E}">
        <p14:creationId xmlns:p14="http://schemas.microsoft.com/office/powerpoint/2010/main" val="592450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A9DF6C4C-99B9-A74B-BDF4-945F8A9FDFC9}" type="slidenum">
              <a:rPr lang="en-US" smtClean="0"/>
              <a:t>7</a:t>
            </a:fld>
            <a:endParaRPr lang="en-US"/>
          </a:p>
        </p:txBody>
      </p:sp>
    </p:spTree>
    <p:extLst>
      <p:ext uri="{BB962C8B-B14F-4D97-AF65-F5344CB8AC3E}">
        <p14:creationId xmlns:p14="http://schemas.microsoft.com/office/powerpoint/2010/main" val="2233879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DF6C4C-99B9-A74B-BDF4-945F8A9FDFC9}" type="slidenum">
              <a:rPr lang="en-US" smtClean="0"/>
              <a:t>9</a:t>
            </a:fld>
            <a:endParaRPr lang="en-US"/>
          </a:p>
        </p:txBody>
      </p:sp>
    </p:spTree>
    <p:extLst>
      <p:ext uri="{BB962C8B-B14F-4D97-AF65-F5344CB8AC3E}">
        <p14:creationId xmlns:p14="http://schemas.microsoft.com/office/powerpoint/2010/main" val="3176595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altLang="en-US" dirty="0"/>
          </a:p>
        </p:txBody>
      </p:sp>
      <p:sp>
        <p:nvSpPr>
          <p:cNvPr id="4" name="Slide Number Placeholder 3"/>
          <p:cNvSpPr>
            <a:spLocks noGrp="1"/>
          </p:cNvSpPr>
          <p:nvPr>
            <p:ph type="sldNum" sz="quarter" idx="5"/>
          </p:nvPr>
        </p:nvSpPr>
        <p:spPr/>
        <p:txBody>
          <a:bodyPr/>
          <a:lstStyle/>
          <a:p>
            <a:fld id="{A9DF6C4C-99B9-A74B-BDF4-945F8A9FDFC9}" type="slidenum">
              <a:rPr lang="en-US" smtClean="0"/>
              <a:t>10</a:t>
            </a:fld>
            <a:endParaRPr lang="en-US"/>
          </a:p>
        </p:txBody>
      </p:sp>
    </p:spTree>
    <p:extLst>
      <p:ext uri="{BB962C8B-B14F-4D97-AF65-F5344CB8AC3E}">
        <p14:creationId xmlns:p14="http://schemas.microsoft.com/office/powerpoint/2010/main" val="2906409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A9DF6C4C-99B9-A74B-BDF4-945F8A9FDFC9}" type="slidenum">
              <a:rPr lang="en-US" smtClean="0"/>
              <a:t>15</a:t>
            </a:fld>
            <a:endParaRPr lang="en-US"/>
          </a:p>
        </p:txBody>
      </p:sp>
    </p:spTree>
    <p:extLst>
      <p:ext uri="{BB962C8B-B14F-4D97-AF65-F5344CB8AC3E}">
        <p14:creationId xmlns:p14="http://schemas.microsoft.com/office/powerpoint/2010/main" val="6456214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A9DF6C4C-99B9-A74B-BDF4-945F8A9FDFC9}" type="slidenum">
              <a:rPr lang="en-US" smtClean="0"/>
              <a:t>16</a:t>
            </a:fld>
            <a:endParaRPr lang="en-US"/>
          </a:p>
        </p:txBody>
      </p:sp>
    </p:spTree>
    <p:extLst>
      <p:ext uri="{BB962C8B-B14F-4D97-AF65-F5344CB8AC3E}">
        <p14:creationId xmlns:p14="http://schemas.microsoft.com/office/powerpoint/2010/main" val="1659636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D4610-B2F5-DE4F-BAE1-E62B4BFECFC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DF3A1C-AB0E-C84B-ABEF-35A556CD33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6911920-7AC5-714B-BE36-A4758C5AABD0}"/>
              </a:ext>
            </a:extLst>
          </p:cNvPr>
          <p:cNvSpPr>
            <a:spLocks noGrp="1"/>
          </p:cNvSpPr>
          <p:nvPr>
            <p:ph type="dt" sz="half" idx="10"/>
          </p:nvPr>
        </p:nvSpPr>
        <p:spPr/>
        <p:txBody>
          <a:bodyPr/>
          <a:lstStyle/>
          <a:p>
            <a:fld id="{787297D5-60B7-7742-8F37-EC7CA285C633}" type="datetimeFigureOut">
              <a:rPr lang="en-US" smtClean="0"/>
              <a:t>3/20/20</a:t>
            </a:fld>
            <a:endParaRPr lang="en-US"/>
          </a:p>
        </p:txBody>
      </p:sp>
      <p:sp>
        <p:nvSpPr>
          <p:cNvPr id="5" name="Footer Placeholder 4">
            <a:extLst>
              <a:ext uri="{FF2B5EF4-FFF2-40B4-BE49-F238E27FC236}">
                <a16:creationId xmlns:a16="http://schemas.microsoft.com/office/drawing/2014/main" id="{C5D3A2A5-E4CD-9B47-A0B8-3D48BF9542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4246F0-1D40-A646-8B7D-18C0F44C98FF}"/>
              </a:ext>
            </a:extLst>
          </p:cNvPr>
          <p:cNvSpPr>
            <a:spLocks noGrp="1"/>
          </p:cNvSpPr>
          <p:nvPr>
            <p:ph type="sldNum" sz="quarter" idx="12"/>
          </p:nvPr>
        </p:nvSpPr>
        <p:spPr/>
        <p:txBody>
          <a:bodyPr/>
          <a:lstStyle/>
          <a:p>
            <a:fld id="{72DBD28D-80DE-E240-9433-620A343AE4D1}" type="slidenum">
              <a:rPr lang="en-US" smtClean="0"/>
              <a:t>‹#›</a:t>
            </a:fld>
            <a:endParaRPr lang="en-US"/>
          </a:p>
        </p:txBody>
      </p:sp>
    </p:spTree>
    <p:extLst>
      <p:ext uri="{BB962C8B-B14F-4D97-AF65-F5344CB8AC3E}">
        <p14:creationId xmlns:p14="http://schemas.microsoft.com/office/powerpoint/2010/main" val="2639176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03970-A781-F045-A3F7-B6A4409FF13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1F5690D-568F-5E4F-8830-A087D418E48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DB4C14-4869-E34F-ABDA-9D668E98204A}"/>
              </a:ext>
            </a:extLst>
          </p:cNvPr>
          <p:cNvSpPr>
            <a:spLocks noGrp="1"/>
          </p:cNvSpPr>
          <p:nvPr>
            <p:ph type="dt" sz="half" idx="10"/>
          </p:nvPr>
        </p:nvSpPr>
        <p:spPr/>
        <p:txBody>
          <a:bodyPr/>
          <a:lstStyle/>
          <a:p>
            <a:fld id="{787297D5-60B7-7742-8F37-EC7CA285C633}" type="datetimeFigureOut">
              <a:rPr lang="en-US" smtClean="0"/>
              <a:t>3/20/20</a:t>
            </a:fld>
            <a:endParaRPr lang="en-US"/>
          </a:p>
        </p:txBody>
      </p:sp>
      <p:sp>
        <p:nvSpPr>
          <p:cNvPr id="5" name="Footer Placeholder 4">
            <a:extLst>
              <a:ext uri="{FF2B5EF4-FFF2-40B4-BE49-F238E27FC236}">
                <a16:creationId xmlns:a16="http://schemas.microsoft.com/office/drawing/2014/main" id="{AF45EC23-541C-5E4C-AA09-1CF523EAC8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9BB4E2-8AB0-2040-992E-6077BB93764A}"/>
              </a:ext>
            </a:extLst>
          </p:cNvPr>
          <p:cNvSpPr>
            <a:spLocks noGrp="1"/>
          </p:cNvSpPr>
          <p:nvPr>
            <p:ph type="sldNum" sz="quarter" idx="12"/>
          </p:nvPr>
        </p:nvSpPr>
        <p:spPr/>
        <p:txBody>
          <a:bodyPr/>
          <a:lstStyle/>
          <a:p>
            <a:fld id="{72DBD28D-80DE-E240-9433-620A343AE4D1}" type="slidenum">
              <a:rPr lang="en-US" smtClean="0"/>
              <a:t>‹#›</a:t>
            </a:fld>
            <a:endParaRPr lang="en-US"/>
          </a:p>
        </p:txBody>
      </p:sp>
    </p:spTree>
    <p:extLst>
      <p:ext uri="{BB962C8B-B14F-4D97-AF65-F5344CB8AC3E}">
        <p14:creationId xmlns:p14="http://schemas.microsoft.com/office/powerpoint/2010/main" val="1152589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3D74F8-B5F4-9949-8867-B1518A217B3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8CCC3B3-DD21-B04A-9C5F-12C627DE82E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C9A944-D111-5848-BC6D-40652F5982CA}"/>
              </a:ext>
            </a:extLst>
          </p:cNvPr>
          <p:cNvSpPr>
            <a:spLocks noGrp="1"/>
          </p:cNvSpPr>
          <p:nvPr>
            <p:ph type="dt" sz="half" idx="10"/>
          </p:nvPr>
        </p:nvSpPr>
        <p:spPr/>
        <p:txBody>
          <a:bodyPr/>
          <a:lstStyle/>
          <a:p>
            <a:fld id="{787297D5-60B7-7742-8F37-EC7CA285C633}" type="datetimeFigureOut">
              <a:rPr lang="en-US" smtClean="0"/>
              <a:t>3/20/20</a:t>
            </a:fld>
            <a:endParaRPr lang="en-US"/>
          </a:p>
        </p:txBody>
      </p:sp>
      <p:sp>
        <p:nvSpPr>
          <p:cNvPr id="5" name="Footer Placeholder 4">
            <a:extLst>
              <a:ext uri="{FF2B5EF4-FFF2-40B4-BE49-F238E27FC236}">
                <a16:creationId xmlns:a16="http://schemas.microsoft.com/office/drawing/2014/main" id="{BA6E0650-D564-C24D-A64D-E56662BA9A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A45141-A4B1-9342-9EE3-A5BC3E9A73FA}"/>
              </a:ext>
            </a:extLst>
          </p:cNvPr>
          <p:cNvSpPr>
            <a:spLocks noGrp="1"/>
          </p:cNvSpPr>
          <p:nvPr>
            <p:ph type="sldNum" sz="quarter" idx="12"/>
          </p:nvPr>
        </p:nvSpPr>
        <p:spPr/>
        <p:txBody>
          <a:bodyPr/>
          <a:lstStyle/>
          <a:p>
            <a:fld id="{72DBD28D-80DE-E240-9433-620A343AE4D1}" type="slidenum">
              <a:rPr lang="en-US" smtClean="0"/>
              <a:t>‹#›</a:t>
            </a:fld>
            <a:endParaRPr lang="en-US"/>
          </a:p>
        </p:txBody>
      </p:sp>
    </p:spTree>
    <p:extLst>
      <p:ext uri="{BB962C8B-B14F-4D97-AF65-F5344CB8AC3E}">
        <p14:creationId xmlns:p14="http://schemas.microsoft.com/office/powerpoint/2010/main" val="3074850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37526-2EA8-9B46-B1D3-385059AF7E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794C31-81A4-C644-9E68-FB379245920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902982-3338-B84F-8745-4C734195C04B}"/>
              </a:ext>
            </a:extLst>
          </p:cNvPr>
          <p:cNvSpPr>
            <a:spLocks noGrp="1"/>
          </p:cNvSpPr>
          <p:nvPr>
            <p:ph type="dt" sz="half" idx="10"/>
          </p:nvPr>
        </p:nvSpPr>
        <p:spPr/>
        <p:txBody>
          <a:bodyPr/>
          <a:lstStyle/>
          <a:p>
            <a:fld id="{787297D5-60B7-7742-8F37-EC7CA285C633}" type="datetimeFigureOut">
              <a:rPr lang="en-US" smtClean="0"/>
              <a:t>3/20/20</a:t>
            </a:fld>
            <a:endParaRPr lang="en-US"/>
          </a:p>
        </p:txBody>
      </p:sp>
      <p:sp>
        <p:nvSpPr>
          <p:cNvPr id="5" name="Footer Placeholder 4">
            <a:extLst>
              <a:ext uri="{FF2B5EF4-FFF2-40B4-BE49-F238E27FC236}">
                <a16:creationId xmlns:a16="http://schemas.microsoft.com/office/drawing/2014/main" id="{E37E3A63-DD1A-8E44-95A5-406AA95EF6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C7131D-1023-B246-A6C2-8B03152FEA30}"/>
              </a:ext>
            </a:extLst>
          </p:cNvPr>
          <p:cNvSpPr>
            <a:spLocks noGrp="1"/>
          </p:cNvSpPr>
          <p:nvPr>
            <p:ph type="sldNum" sz="quarter" idx="12"/>
          </p:nvPr>
        </p:nvSpPr>
        <p:spPr/>
        <p:txBody>
          <a:bodyPr/>
          <a:lstStyle/>
          <a:p>
            <a:fld id="{72DBD28D-80DE-E240-9433-620A343AE4D1}" type="slidenum">
              <a:rPr lang="en-US" smtClean="0"/>
              <a:t>‹#›</a:t>
            </a:fld>
            <a:endParaRPr lang="en-US"/>
          </a:p>
        </p:txBody>
      </p:sp>
    </p:spTree>
    <p:extLst>
      <p:ext uri="{BB962C8B-B14F-4D97-AF65-F5344CB8AC3E}">
        <p14:creationId xmlns:p14="http://schemas.microsoft.com/office/powerpoint/2010/main" val="3831397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06AFC-2021-D342-85D2-925DA654D6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ADCBBBA-32EC-034E-A5B9-8F37EE8C2D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E8B1D64-7C8E-3147-9FC0-843E9F28745D}"/>
              </a:ext>
            </a:extLst>
          </p:cNvPr>
          <p:cNvSpPr>
            <a:spLocks noGrp="1"/>
          </p:cNvSpPr>
          <p:nvPr>
            <p:ph type="dt" sz="half" idx="10"/>
          </p:nvPr>
        </p:nvSpPr>
        <p:spPr/>
        <p:txBody>
          <a:bodyPr/>
          <a:lstStyle/>
          <a:p>
            <a:fld id="{787297D5-60B7-7742-8F37-EC7CA285C633}" type="datetimeFigureOut">
              <a:rPr lang="en-US" smtClean="0"/>
              <a:t>3/20/20</a:t>
            </a:fld>
            <a:endParaRPr lang="en-US"/>
          </a:p>
        </p:txBody>
      </p:sp>
      <p:sp>
        <p:nvSpPr>
          <p:cNvPr id="5" name="Footer Placeholder 4">
            <a:extLst>
              <a:ext uri="{FF2B5EF4-FFF2-40B4-BE49-F238E27FC236}">
                <a16:creationId xmlns:a16="http://schemas.microsoft.com/office/drawing/2014/main" id="{2C6B6F13-B203-CB46-9894-CB34580649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778CA5-E4B7-3D43-A7A6-8DD952B68CE2}"/>
              </a:ext>
            </a:extLst>
          </p:cNvPr>
          <p:cNvSpPr>
            <a:spLocks noGrp="1"/>
          </p:cNvSpPr>
          <p:nvPr>
            <p:ph type="sldNum" sz="quarter" idx="12"/>
          </p:nvPr>
        </p:nvSpPr>
        <p:spPr/>
        <p:txBody>
          <a:bodyPr/>
          <a:lstStyle/>
          <a:p>
            <a:fld id="{72DBD28D-80DE-E240-9433-620A343AE4D1}" type="slidenum">
              <a:rPr lang="en-US" smtClean="0"/>
              <a:t>‹#›</a:t>
            </a:fld>
            <a:endParaRPr lang="en-US"/>
          </a:p>
        </p:txBody>
      </p:sp>
    </p:spTree>
    <p:extLst>
      <p:ext uri="{BB962C8B-B14F-4D97-AF65-F5344CB8AC3E}">
        <p14:creationId xmlns:p14="http://schemas.microsoft.com/office/powerpoint/2010/main" val="3782599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75434-C8CE-524F-BC9A-CC91E4E752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FA7A92-9234-EC4E-984B-DAECB721BE4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070BBC7-1104-D343-9868-AF987DD8E59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D194906-5EE1-034D-943A-DA3A13904885}"/>
              </a:ext>
            </a:extLst>
          </p:cNvPr>
          <p:cNvSpPr>
            <a:spLocks noGrp="1"/>
          </p:cNvSpPr>
          <p:nvPr>
            <p:ph type="dt" sz="half" idx="10"/>
          </p:nvPr>
        </p:nvSpPr>
        <p:spPr/>
        <p:txBody>
          <a:bodyPr/>
          <a:lstStyle/>
          <a:p>
            <a:fld id="{787297D5-60B7-7742-8F37-EC7CA285C633}" type="datetimeFigureOut">
              <a:rPr lang="en-US" smtClean="0"/>
              <a:t>3/20/20</a:t>
            </a:fld>
            <a:endParaRPr lang="en-US"/>
          </a:p>
        </p:txBody>
      </p:sp>
      <p:sp>
        <p:nvSpPr>
          <p:cNvPr id="6" name="Footer Placeholder 5">
            <a:extLst>
              <a:ext uri="{FF2B5EF4-FFF2-40B4-BE49-F238E27FC236}">
                <a16:creationId xmlns:a16="http://schemas.microsoft.com/office/drawing/2014/main" id="{6404DA5D-65D3-ED49-8C41-B61D78BEB0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28A576-3FC7-8E42-988D-C2D25F183F4B}"/>
              </a:ext>
            </a:extLst>
          </p:cNvPr>
          <p:cNvSpPr>
            <a:spLocks noGrp="1"/>
          </p:cNvSpPr>
          <p:nvPr>
            <p:ph type="sldNum" sz="quarter" idx="12"/>
          </p:nvPr>
        </p:nvSpPr>
        <p:spPr/>
        <p:txBody>
          <a:bodyPr/>
          <a:lstStyle/>
          <a:p>
            <a:fld id="{72DBD28D-80DE-E240-9433-620A343AE4D1}" type="slidenum">
              <a:rPr lang="en-US" smtClean="0"/>
              <a:t>‹#›</a:t>
            </a:fld>
            <a:endParaRPr lang="en-US"/>
          </a:p>
        </p:txBody>
      </p:sp>
    </p:spTree>
    <p:extLst>
      <p:ext uri="{BB962C8B-B14F-4D97-AF65-F5344CB8AC3E}">
        <p14:creationId xmlns:p14="http://schemas.microsoft.com/office/powerpoint/2010/main" val="3405321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04682-D460-F549-AD20-1FB1F71C1EC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8545D7-11D2-9843-A9D1-08CC37E917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E664247-99C0-F445-8AF0-9C277716229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80DB6F6-235B-2041-B5B6-321A3ACB34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4DD1E13-D6C5-6948-BAFC-068DAA8A02E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5B19554-45D8-B140-9D3A-A705A680EA78}"/>
              </a:ext>
            </a:extLst>
          </p:cNvPr>
          <p:cNvSpPr>
            <a:spLocks noGrp="1"/>
          </p:cNvSpPr>
          <p:nvPr>
            <p:ph type="dt" sz="half" idx="10"/>
          </p:nvPr>
        </p:nvSpPr>
        <p:spPr/>
        <p:txBody>
          <a:bodyPr/>
          <a:lstStyle/>
          <a:p>
            <a:fld id="{787297D5-60B7-7742-8F37-EC7CA285C633}" type="datetimeFigureOut">
              <a:rPr lang="en-US" smtClean="0"/>
              <a:t>3/20/20</a:t>
            </a:fld>
            <a:endParaRPr lang="en-US"/>
          </a:p>
        </p:txBody>
      </p:sp>
      <p:sp>
        <p:nvSpPr>
          <p:cNvPr id="8" name="Footer Placeholder 7">
            <a:extLst>
              <a:ext uri="{FF2B5EF4-FFF2-40B4-BE49-F238E27FC236}">
                <a16:creationId xmlns:a16="http://schemas.microsoft.com/office/drawing/2014/main" id="{B1979983-EBBA-8B4B-B837-AA2B56E3EBC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227C2A-E38E-1440-A1EA-6E852E820E6F}"/>
              </a:ext>
            </a:extLst>
          </p:cNvPr>
          <p:cNvSpPr>
            <a:spLocks noGrp="1"/>
          </p:cNvSpPr>
          <p:nvPr>
            <p:ph type="sldNum" sz="quarter" idx="12"/>
          </p:nvPr>
        </p:nvSpPr>
        <p:spPr/>
        <p:txBody>
          <a:bodyPr/>
          <a:lstStyle/>
          <a:p>
            <a:fld id="{72DBD28D-80DE-E240-9433-620A343AE4D1}" type="slidenum">
              <a:rPr lang="en-US" smtClean="0"/>
              <a:t>‹#›</a:t>
            </a:fld>
            <a:endParaRPr lang="en-US"/>
          </a:p>
        </p:txBody>
      </p:sp>
    </p:spTree>
    <p:extLst>
      <p:ext uri="{BB962C8B-B14F-4D97-AF65-F5344CB8AC3E}">
        <p14:creationId xmlns:p14="http://schemas.microsoft.com/office/powerpoint/2010/main" val="3862364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C3C8B-A4C5-5849-B64F-92472332B80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58A0B77-2B41-2641-9809-A3F19370FF02}"/>
              </a:ext>
            </a:extLst>
          </p:cNvPr>
          <p:cNvSpPr>
            <a:spLocks noGrp="1"/>
          </p:cNvSpPr>
          <p:nvPr>
            <p:ph type="dt" sz="half" idx="10"/>
          </p:nvPr>
        </p:nvSpPr>
        <p:spPr/>
        <p:txBody>
          <a:bodyPr/>
          <a:lstStyle/>
          <a:p>
            <a:fld id="{787297D5-60B7-7742-8F37-EC7CA285C633}" type="datetimeFigureOut">
              <a:rPr lang="en-US" smtClean="0"/>
              <a:t>3/20/20</a:t>
            </a:fld>
            <a:endParaRPr lang="en-US"/>
          </a:p>
        </p:txBody>
      </p:sp>
      <p:sp>
        <p:nvSpPr>
          <p:cNvPr id="4" name="Footer Placeholder 3">
            <a:extLst>
              <a:ext uri="{FF2B5EF4-FFF2-40B4-BE49-F238E27FC236}">
                <a16:creationId xmlns:a16="http://schemas.microsoft.com/office/drawing/2014/main" id="{98F906FB-EAD0-4946-9A4F-B2C1CDCB4A2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A31C88D-3151-5449-91A2-857FD82B0C39}"/>
              </a:ext>
            </a:extLst>
          </p:cNvPr>
          <p:cNvSpPr>
            <a:spLocks noGrp="1"/>
          </p:cNvSpPr>
          <p:nvPr>
            <p:ph type="sldNum" sz="quarter" idx="12"/>
          </p:nvPr>
        </p:nvSpPr>
        <p:spPr/>
        <p:txBody>
          <a:bodyPr/>
          <a:lstStyle/>
          <a:p>
            <a:fld id="{72DBD28D-80DE-E240-9433-620A343AE4D1}" type="slidenum">
              <a:rPr lang="en-US" smtClean="0"/>
              <a:t>‹#›</a:t>
            </a:fld>
            <a:endParaRPr lang="en-US"/>
          </a:p>
        </p:txBody>
      </p:sp>
    </p:spTree>
    <p:extLst>
      <p:ext uri="{BB962C8B-B14F-4D97-AF65-F5344CB8AC3E}">
        <p14:creationId xmlns:p14="http://schemas.microsoft.com/office/powerpoint/2010/main" val="3066282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993696-1E2D-AF4C-B17F-37F0825691BF}"/>
              </a:ext>
            </a:extLst>
          </p:cNvPr>
          <p:cNvSpPr>
            <a:spLocks noGrp="1"/>
          </p:cNvSpPr>
          <p:nvPr>
            <p:ph type="dt" sz="half" idx="10"/>
          </p:nvPr>
        </p:nvSpPr>
        <p:spPr/>
        <p:txBody>
          <a:bodyPr/>
          <a:lstStyle/>
          <a:p>
            <a:fld id="{787297D5-60B7-7742-8F37-EC7CA285C633}" type="datetimeFigureOut">
              <a:rPr lang="en-US" smtClean="0"/>
              <a:t>3/20/20</a:t>
            </a:fld>
            <a:endParaRPr lang="en-US"/>
          </a:p>
        </p:txBody>
      </p:sp>
      <p:sp>
        <p:nvSpPr>
          <p:cNvPr id="3" name="Footer Placeholder 2">
            <a:extLst>
              <a:ext uri="{FF2B5EF4-FFF2-40B4-BE49-F238E27FC236}">
                <a16:creationId xmlns:a16="http://schemas.microsoft.com/office/drawing/2014/main" id="{147B7AF4-BFD3-2D42-B205-E71ACE47F21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9635543-C41E-9742-B690-09DFD24B3398}"/>
              </a:ext>
            </a:extLst>
          </p:cNvPr>
          <p:cNvSpPr>
            <a:spLocks noGrp="1"/>
          </p:cNvSpPr>
          <p:nvPr>
            <p:ph type="sldNum" sz="quarter" idx="12"/>
          </p:nvPr>
        </p:nvSpPr>
        <p:spPr/>
        <p:txBody>
          <a:bodyPr/>
          <a:lstStyle/>
          <a:p>
            <a:fld id="{72DBD28D-80DE-E240-9433-620A343AE4D1}" type="slidenum">
              <a:rPr lang="en-US" smtClean="0"/>
              <a:t>‹#›</a:t>
            </a:fld>
            <a:endParaRPr lang="en-US"/>
          </a:p>
        </p:txBody>
      </p:sp>
    </p:spTree>
    <p:extLst>
      <p:ext uri="{BB962C8B-B14F-4D97-AF65-F5344CB8AC3E}">
        <p14:creationId xmlns:p14="http://schemas.microsoft.com/office/powerpoint/2010/main" val="3791943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5339C-9A8E-4945-AE05-1004704933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F97220C-F112-7746-9B44-6CB0B2A7D1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3C3F545-E651-234D-AC85-E234A04030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8AF6A77-0D0F-854E-8301-CF6A2E1D7743}"/>
              </a:ext>
            </a:extLst>
          </p:cNvPr>
          <p:cNvSpPr>
            <a:spLocks noGrp="1"/>
          </p:cNvSpPr>
          <p:nvPr>
            <p:ph type="dt" sz="half" idx="10"/>
          </p:nvPr>
        </p:nvSpPr>
        <p:spPr/>
        <p:txBody>
          <a:bodyPr/>
          <a:lstStyle/>
          <a:p>
            <a:fld id="{787297D5-60B7-7742-8F37-EC7CA285C633}" type="datetimeFigureOut">
              <a:rPr lang="en-US" smtClean="0"/>
              <a:t>3/20/20</a:t>
            </a:fld>
            <a:endParaRPr lang="en-US"/>
          </a:p>
        </p:txBody>
      </p:sp>
      <p:sp>
        <p:nvSpPr>
          <p:cNvPr id="6" name="Footer Placeholder 5">
            <a:extLst>
              <a:ext uri="{FF2B5EF4-FFF2-40B4-BE49-F238E27FC236}">
                <a16:creationId xmlns:a16="http://schemas.microsoft.com/office/drawing/2014/main" id="{ECC32E69-3160-F645-9405-BB24A07B91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E15D79-3D22-F34A-8333-1B85CE537790}"/>
              </a:ext>
            </a:extLst>
          </p:cNvPr>
          <p:cNvSpPr>
            <a:spLocks noGrp="1"/>
          </p:cNvSpPr>
          <p:nvPr>
            <p:ph type="sldNum" sz="quarter" idx="12"/>
          </p:nvPr>
        </p:nvSpPr>
        <p:spPr/>
        <p:txBody>
          <a:bodyPr/>
          <a:lstStyle/>
          <a:p>
            <a:fld id="{72DBD28D-80DE-E240-9433-620A343AE4D1}" type="slidenum">
              <a:rPr lang="en-US" smtClean="0"/>
              <a:t>‹#›</a:t>
            </a:fld>
            <a:endParaRPr lang="en-US"/>
          </a:p>
        </p:txBody>
      </p:sp>
    </p:spTree>
    <p:extLst>
      <p:ext uri="{BB962C8B-B14F-4D97-AF65-F5344CB8AC3E}">
        <p14:creationId xmlns:p14="http://schemas.microsoft.com/office/powerpoint/2010/main" val="556671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A9268-4E80-8D49-9F33-60E75EDD6D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1AED60A-4C0D-9D46-A542-B51AF157AF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E26B6CE-4100-DB40-AFC2-0FABD02627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628238A-B3E4-834E-B3ED-0D4E1AC337CD}"/>
              </a:ext>
            </a:extLst>
          </p:cNvPr>
          <p:cNvSpPr>
            <a:spLocks noGrp="1"/>
          </p:cNvSpPr>
          <p:nvPr>
            <p:ph type="dt" sz="half" idx="10"/>
          </p:nvPr>
        </p:nvSpPr>
        <p:spPr/>
        <p:txBody>
          <a:bodyPr/>
          <a:lstStyle/>
          <a:p>
            <a:fld id="{787297D5-60B7-7742-8F37-EC7CA285C633}" type="datetimeFigureOut">
              <a:rPr lang="en-US" smtClean="0"/>
              <a:t>3/20/20</a:t>
            </a:fld>
            <a:endParaRPr lang="en-US"/>
          </a:p>
        </p:txBody>
      </p:sp>
      <p:sp>
        <p:nvSpPr>
          <p:cNvPr id="6" name="Footer Placeholder 5">
            <a:extLst>
              <a:ext uri="{FF2B5EF4-FFF2-40B4-BE49-F238E27FC236}">
                <a16:creationId xmlns:a16="http://schemas.microsoft.com/office/drawing/2014/main" id="{A1D508FE-4E48-B643-A313-387A9E09F1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880743-3C52-E046-B598-9198DD8F79BB}"/>
              </a:ext>
            </a:extLst>
          </p:cNvPr>
          <p:cNvSpPr>
            <a:spLocks noGrp="1"/>
          </p:cNvSpPr>
          <p:nvPr>
            <p:ph type="sldNum" sz="quarter" idx="12"/>
          </p:nvPr>
        </p:nvSpPr>
        <p:spPr/>
        <p:txBody>
          <a:bodyPr/>
          <a:lstStyle/>
          <a:p>
            <a:fld id="{72DBD28D-80DE-E240-9433-620A343AE4D1}" type="slidenum">
              <a:rPr lang="en-US" smtClean="0"/>
              <a:t>‹#›</a:t>
            </a:fld>
            <a:endParaRPr lang="en-US"/>
          </a:p>
        </p:txBody>
      </p:sp>
    </p:spTree>
    <p:extLst>
      <p:ext uri="{BB962C8B-B14F-4D97-AF65-F5344CB8AC3E}">
        <p14:creationId xmlns:p14="http://schemas.microsoft.com/office/powerpoint/2010/main" val="3973475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95FDC5-F529-B54B-9282-622DB5CF61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CCD7B8B-D494-BC4B-A76D-93F2B0FD6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F40771-5A13-A34A-B1DE-1D131DF986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7297D5-60B7-7742-8F37-EC7CA285C633}" type="datetimeFigureOut">
              <a:rPr lang="en-US" smtClean="0"/>
              <a:t>3/20/20</a:t>
            </a:fld>
            <a:endParaRPr lang="en-US"/>
          </a:p>
        </p:txBody>
      </p:sp>
      <p:sp>
        <p:nvSpPr>
          <p:cNvPr id="5" name="Footer Placeholder 4">
            <a:extLst>
              <a:ext uri="{FF2B5EF4-FFF2-40B4-BE49-F238E27FC236}">
                <a16:creationId xmlns:a16="http://schemas.microsoft.com/office/drawing/2014/main" id="{4D818C82-2739-0D43-B625-3CE6A46F29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9B09D0D-C7B0-494E-85BA-6C366E6F9B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DBD28D-80DE-E240-9433-620A343AE4D1}" type="slidenum">
              <a:rPr lang="en-US" smtClean="0"/>
              <a:t>‹#›</a:t>
            </a:fld>
            <a:endParaRPr lang="en-US"/>
          </a:p>
        </p:txBody>
      </p:sp>
    </p:spTree>
    <p:extLst>
      <p:ext uri="{BB962C8B-B14F-4D97-AF65-F5344CB8AC3E}">
        <p14:creationId xmlns:p14="http://schemas.microsoft.com/office/powerpoint/2010/main" val="5361512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emf"/><Relationship Id="rId4" Type="http://schemas.openxmlformats.org/officeDocument/2006/relationships/hyperlink" Target="https://www.youtube.com/watch?v=y7e8nM0JAz0"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who.int/news-room/q-a-detail/q-a-coronaviruses"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hyperlink" Target="https://www.who.int/emergencies/diseases/novel-coronavirus-2019"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63C8BEE9-70D8-E744-8B99-A25221215249}"/>
              </a:ext>
            </a:extLst>
          </p:cNvPr>
          <p:cNvPicPr>
            <a:picLocks noChangeAspect="1"/>
          </p:cNvPicPr>
          <p:nvPr/>
        </p:nvPicPr>
        <p:blipFill>
          <a:blip r:embed="rId3"/>
          <a:stretch>
            <a:fillRect/>
          </a:stretch>
        </p:blipFill>
        <p:spPr>
          <a:xfrm>
            <a:off x="0" y="0"/>
            <a:ext cx="12192000" cy="6858000"/>
          </a:xfrm>
          <a:prstGeom prst="rect">
            <a:avLst/>
          </a:prstGeom>
        </p:spPr>
      </p:pic>
      <p:sp>
        <p:nvSpPr>
          <p:cNvPr id="2" name="Retângulo 1">
            <a:extLst>
              <a:ext uri="{FF2B5EF4-FFF2-40B4-BE49-F238E27FC236}">
                <a16:creationId xmlns:a16="http://schemas.microsoft.com/office/drawing/2014/main" id="{4A5292C6-1A73-AB42-9CC0-A90C64BF1F64}"/>
              </a:ext>
            </a:extLst>
          </p:cNvPr>
          <p:cNvSpPr/>
          <p:nvPr/>
        </p:nvSpPr>
        <p:spPr>
          <a:xfrm>
            <a:off x="3260035" y="2524539"/>
            <a:ext cx="5695122" cy="18884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CaixaDeTexto 2">
            <a:extLst>
              <a:ext uri="{FF2B5EF4-FFF2-40B4-BE49-F238E27FC236}">
                <a16:creationId xmlns:a16="http://schemas.microsoft.com/office/drawing/2014/main" id="{86439F0B-6F8C-D047-87F0-710371FD1377}"/>
              </a:ext>
            </a:extLst>
          </p:cNvPr>
          <p:cNvSpPr txBox="1"/>
          <p:nvPr/>
        </p:nvSpPr>
        <p:spPr>
          <a:xfrm>
            <a:off x="3069535" y="2967335"/>
            <a:ext cx="6052930" cy="1384995"/>
          </a:xfrm>
          <a:prstGeom prst="rect">
            <a:avLst/>
          </a:prstGeom>
          <a:noFill/>
        </p:spPr>
        <p:txBody>
          <a:bodyPr wrap="square" rtlCol="0">
            <a:spAutoFit/>
          </a:bodyPr>
          <a:lstStyle/>
          <a:p>
            <a:pPr algn="ctr"/>
            <a:r>
              <a:rPr lang="pt-BR" sz="2800" b="1" dirty="0">
                <a:latin typeface="Avenir Roman" panose="02000503020000020003" pitchFamily="2" charset="0"/>
              </a:rPr>
              <a:t>GUIA PARA UMA DISTRIBUIÇÃO </a:t>
            </a:r>
          </a:p>
          <a:p>
            <a:pPr algn="ctr"/>
            <a:r>
              <a:rPr lang="pt-BR" sz="2800" b="1" dirty="0">
                <a:latin typeface="Avenir Roman" panose="02000503020000020003" pitchFamily="2" charset="0"/>
              </a:rPr>
              <a:t>SEGURA DE DOAÇÕES</a:t>
            </a:r>
          </a:p>
          <a:p>
            <a:pPr algn="ctr"/>
            <a:r>
              <a:rPr lang="pt-BR" sz="2800" i="1" dirty="0">
                <a:latin typeface="Avenir Roman" panose="02000503020000020003" pitchFamily="2" charset="0"/>
              </a:rPr>
              <a:t>CORONAVÍRUS (COVID-19)</a:t>
            </a:r>
          </a:p>
        </p:txBody>
      </p:sp>
      <p:cxnSp>
        <p:nvCxnSpPr>
          <p:cNvPr id="5" name="Conector Reto 4">
            <a:extLst>
              <a:ext uri="{FF2B5EF4-FFF2-40B4-BE49-F238E27FC236}">
                <a16:creationId xmlns:a16="http://schemas.microsoft.com/office/drawing/2014/main" id="{632C8541-1DFF-0A47-8579-55C1BE8315CE}"/>
              </a:ext>
            </a:extLst>
          </p:cNvPr>
          <p:cNvCxnSpPr/>
          <p:nvPr/>
        </p:nvCxnSpPr>
        <p:spPr>
          <a:xfrm>
            <a:off x="3332921" y="4412974"/>
            <a:ext cx="5526157"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9632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5A2041-26C6-2C43-8FE4-3B9FBE1D7741}"/>
              </a:ext>
            </a:extLst>
          </p:cNvPr>
          <p:cNvSpPr txBox="1"/>
          <p:nvPr/>
        </p:nvSpPr>
        <p:spPr>
          <a:xfrm>
            <a:off x="6112041" y="263427"/>
            <a:ext cx="5967663" cy="6370975"/>
          </a:xfrm>
          <a:prstGeom prst="rect">
            <a:avLst/>
          </a:prstGeom>
          <a:noFill/>
        </p:spPr>
        <p:txBody>
          <a:bodyPr wrap="square" rtlCol="0">
            <a:spAutoFit/>
          </a:bodyPr>
          <a:lstStyle/>
          <a:p>
            <a:pPr marL="342900" lvl="0" indent="-342900">
              <a:buFont typeface="Arial" panose="020B0604020202020204" pitchFamily="34" charset="0"/>
              <a:buChar char="•"/>
            </a:pPr>
            <a:r>
              <a:rPr lang="pt-BR" sz="2400" dirty="0">
                <a:solidFill>
                  <a:schemeClr val="bg1"/>
                </a:solidFill>
                <a:latin typeface="Avenir Roman" panose="02000503020000020003" pitchFamily="2" charset="0"/>
              </a:rPr>
              <a:t>Evite tocar nos olhos, nariz e boca.</a:t>
            </a:r>
          </a:p>
          <a:p>
            <a:pPr marL="342900" lvl="0" indent="-342900">
              <a:buFont typeface="Arial" panose="020B0604020202020204" pitchFamily="34" charset="0"/>
              <a:buChar char="•"/>
            </a:pPr>
            <a:endParaRPr lang="pt-BR" sz="2400" dirty="0">
              <a:solidFill>
                <a:schemeClr val="bg1"/>
              </a:solidFill>
              <a:latin typeface="Avenir Roman" panose="02000503020000020003" pitchFamily="2" charset="0"/>
            </a:endParaRPr>
          </a:p>
          <a:p>
            <a:pPr marL="342900" lvl="0" indent="-342900">
              <a:buFont typeface="Arial" panose="020B0604020202020204" pitchFamily="34" charset="0"/>
              <a:buChar char="•"/>
            </a:pPr>
            <a:r>
              <a:rPr lang="pt-BR" sz="2400" dirty="0">
                <a:solidFill>
                  <a:schemeClr val="bg1"/>
                </a:solidFill>
                <a:latin typeface="Avenir Roman" panose="02000503020000020003" pitchFamily="2" charset="0"/>
              </a:rPr>
              <a:t>Pratique a higiene respiratória, ou seja, cubra a boca e o nariz com o cotovelo dobrado ou em um tecido/papel descartável quando tossir ou espirrar. Em seguida, elimine imediatamente o tecido/papel usado.</a:t>
            </a:r>
          </a:p>
          <a:p>
            <a:pPr marL="342900" lvl="0" indent="-342900">
              <a:buFont typeface="Arial" panose="020B0604020202020204" pitchFamily="34" charset="0"/>
              <a:buChar char="•"/>
            </a:pPr>
            <a:endParaRPr lang="pt-BR" sz="2400" dirty="0">
              <a:solidFill>
                <a:schemeClr val="bg1"/>
              </a:solidFill>
              <a:latin typeface="Avenir Roman" panose="02000503020000020003" pitchFamily="2" charset="0"/>
            </a:endParaRPr>
          </a:p>
          <a:p>
            <a:pPr marL="342900" lvl="0" indent="-342900">
              <a:buFont typeface="Arial" panose="020B0604020202020204" pitchFamily="34" charset="0"/>
              <a:buChar char="•"/>
            </a:pPr>
            <a:r>
              <a:rPr lang="pt-BR" sz="2400" dirty="0">
                <a:solidFill>
                  <a:schemeClr val="bg1"/>
                </a:solidFill>
                <a:latin typeface="Avenir Roman" panose="02000503020000020003" pitchFamily="2" charset="0"/>
              </a:rPr>
              <a:t>Lave as mãos regularmente - mesmo que aparentemente não estejam sujas. Assista ao vídeo: </a:t>
            </a:r>
            <a:r>
              <a:rPr lang="en-IE" sz="2400" u="sng" dirty="0">
                <a:solidFill>
                  <a:schemeClr val="bg1"/>
                </a:solidFill>
                <a:latin typeface="Avenir Roman" panose="02000503020000020003" pitchFamily="2" charset="0"/>
                <a:hlinkClick r:id="rId4">
                  <a:extLst>
                    <a:ext uri="{A12FA001-AC4F-418D-AE19-62706E023703}">
                      <ahyp:hlinkClr xmlns:ahyp="http://schemas.microsoft.com/office/drawing/2018/hyperlinkcolor" val="tx"/>
                    </a:ext>
                  </a:extLst>
                </a:hlinkClick>
              </a:rPr>
              <a:t>https://www.youtube.com/watch?v=y7e8nM0JAz0</a:t>
            </a:r>
            <a:r>
              <a:rPr lang="en-IE" sz="2400" dirty="0">
                <a:solidFill>
                  <a:schemeClr val="bg1"/>
                </a:solidFill>
                <a:latin typeface="Avenir Roman" panose="02000503020000020003" pitchFamily="2" charset="0"/>
              </a:rPr>
              <a:t> </a:t>
            </a:r>
          </a:p>
          <a:p>
            <a:pPr marL="342900" lvl="0" indent="-342900">
              <a:buFont typeface="Arial" panose="020B0604020202020204" pitchFamily="34" charset="0"/>
              <a:buChar char="•"/>
            </a:pPr>
            <a:endParaRPr lang="pt-BR" sz="2400" dirty="0">
              <a:solidFill>
                <a:schemeClr val="bg1"/>
              </a:solidFill>
              <a:latin typeface="Avenir Roman" panose="02000503020000020003" pitchFamily="2" charset="0"/>
            </a:endParaRPr>
          </a:p>
          <a:p>
            <a:pPr marL="342900" lvl="0" indent="-342900">
              <a:buFont typeface="Arial" panose="020B0604020202020204" pitchFamily="34" charset="0"/>
              <a:buChar char="•"/>
            </a:pPr>
            <a:r>
              <a:rPr lang="pt-BR" sz="2400" dirty="0">
                <a:solidFill>
                  <a:schemeClr val="bg1"/>
                </a:solidFill>
                <a:latin typeface="Avenir Roman" panose="02000503020000020003" pitchFamily="2" charset="0"/>
              </a:rPr>
              <a:t>Mantenha distância de outras pessoas – ficar mais de 2 metros das pessoas.</a:t>
            </a:r>
          </a:p>
        </p:txBody>
      </p:sp>
      <p:pic>
        <p:nvPicPr>
          <p:cNvPr id="5" name="Picture 4">
            <a:extLst>
              <a:ext uri="{FF2B5EF4-FFF2-40B4-BE49-F238E27FC236}">
                <a16:creationId xmlns:a16="http://schemas.microsoft.com/office/drawing/2014/main" id="{A33BD033-8733-8447-A1A0-D4F3F8CCD98F}"/>
              </a:ext>
            </a:extLst>
          </p:cNvPr>
          <p:cNvPicPr>
            <a:picLocks noChangeAspect="1"/>
          </p:cNvPicPr>
          <p:nvPr/>
        </p:nvPicPr>
        <p:blipFill>
          <a:blip r:embed="rId5"/>
          <a:stretch>
            <a:fillRect/>
          </a:stretch>
        </p:blipFill>
        <p:spPr>
          <a:xfrm>
            <a:off x="483501" y="3145457"/>
            <a:ext cx="3721100" cy="38100"/>
          </a:xfrm>
          <a:prstGeom prst="rect">
            <a:avLst/>
          </a:prstGeom>
        </p:spPr>
      </p:pic>
      <p:sp>
        <p:nvSpPr>
          <p:cNvPr id="7" name="Title 1">
            <a:extLst>
              <a:ext uri="{FF2B5EF4-FFF2-40B4-BE49-F238E27FC236}">
                <a16:creationId xmlns:a16="http://schemas.microsoft.com/office/drawing/2014/main" id="{B67E8D52-9F7A-E04D-B48C-E807787A3C28}"/>
              </a:ext>
            </a:extLst>
          </p:cNvPr>
          <p:cNvSpPr txBox="1">
            <a:spLocks/>
          </p:cNvSpPr>
          <p:nvPr/>
        </p:nvSpPr>
        <p:spPr>
          <a:xfrm>
            <a:off x="248478" y="1637689"/>
            <a:ext cx="4512365" cy="234686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_tradnl" sz="3600" b="1" dirty="0">
                <a:solidFill>
                  <a:srgbClr val="5B91B3"/>
                </a:solidFill>
                <a:latin typeface="Avenir Heavy" panose="02000503020000020003" pitchFamily="2" charset="0"/>
                <a:ea typeface="Open Sans Light" panose="020B0306030504020204" pitchFamily="34" charset="0"/>
                <a:cs typeface="Open Sans Light" panose="020B0306030504020204" pitchFamily="34" charset="0"/>
              </a:rPr>
              <a:t>RECOMENDAÇÕES GERAIS</a:t>
            </a:r>
          </a:p>
          <a:p>
            <a:br>
              <a:rPr lang="es-ES_tradnl" sz="3200" dirty="0">
                <a:latin typeface="Avenir Light" panose="020B0402020203020204" pitchFamily="34" charset="77"/>
                <a:ea typeface="Open Sans Light" panose="020B0306030504020204" pitchFamily="34" charset="0"/>
                <a:cs typeface="Open Sans Light" panose="020B0306030504020204" pitchFamily="34" charset="0"/>
              </a:rPr>
            </a:br>
            <a:r>
              <a:rPr lang="es-ES_tradnl" sz="3200" dirty="0">
                <a:latin typeface="Avenir Light" panose="020B0402020203020204" pitchFamily="34" charset="77"/>
                <a:ea typeface="Open Sans Light" panose="020B0306030504020204" pitchFamily="34" charset="0"/>
                <a:cs typeface="Open Sans Light" panose="020B0306030504020204" pitchFamily="34" charset="0"/>
              </a:rPr>
              <a:t>PARA TODOS</a:t>
            </a:r>
          </a:p>
        </p:txBody>
      </p:sp>
      <p:pic>
        <p:nvPicPr>
          <p:cNvPr id="8" name="Imagem 7">
            <a:extLst>
              <a:ext uri="{FF2B5EF4-FFF2-40B4-BE49-F238E27FC236}">
                <a16:creationId xmlns:a16="http://schemas.microsoft.com/office/drawing/2014/main" id="{A910A61B-BFBF-AC4A-A0E4-526D6B190DED}"/>
              </a:ext>
            </a:extLst>
          </p:cNvPr>
          <p:cNvPicPr>
            <a:picLocks noChangeAspect="1"/>
          </p:cNvPicPr>
          <p:nvPr/>
        </p:nvPicPr>
        <p:blipFill>
          <a:blip r:embed="rId6"/>
          <a:stretch>
            <a:fillRect/>
          </a:stretch>
        </p:blipFill>
        <p:spPr>
          <a:xfrm>
            <a:off x="1272206" y="4217412"/>
            <a:ext cx="2464908" cy="616227"/>
          </a:xfrm>
          <a:prstGeom prst="rect">
            <a:avLst/>
          </a:prstGeom>
        </p:spPr>
      </p:pic>
    </p:spTree>
    <p:extLst>
      <p:ext uri="{BB962C8B-B14F-4D97-AF65-F5344CB8AC3E}">
        <p14:creationId xmlns:p14="http://schemas.microsoft.com/office/powerpoint/2010/main" val="3866252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90FC61C-772B-1148-9034-086E5CDA01DB}"/>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940963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5D36E6A-6A20-6B40-A700-CDA8B2752DE0}"/>
              </a:ext>
            </a:extLst>
          </p:cNvPr>
          <p:cNvPicPr>
            <a:picLocks noChangeAspect="1"/>
          </p:cNvPicPr>
          <p:nvPr/>
        </p:nvPicPr>
        <p:blipFill>
          <a:blip r:embed="rId2"/>
          <a:stretch>
            <a:fillRect/>
          </a:stretch>
        </p:blipFill>
        <p:spPr>
          <a:xfrm>
            <a:off x="0" y="0"/>
            <a:ext cx="12192000" cy="6858000"/>
          </a:xfrm>
          <a:prstGeom prst="rect">
            <a:avLst/>
          </a:prstGeom>
        </p:spPr>
      </p:pic>
      <p:pic>
        <p:nvPicPr>
          <p:cNvPr id="6" name="Imagen 5">
            <a:extLst>
              <a:ext uri="{FF2B5EF4-FFF2-40B4-BE49-F238E27FC236}">
                <a16:creationId xmlns:a16="http://schemas.microsoft.com/office/drawing/2014/main" id="{86061563-A9F4-994E-A801-994604C970AE}"/>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281593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6209C8A-4084-124E-9A33-82032CB77EEB}"/>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6371000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19AE597-54BD-3144-B966-4857D6A42B9D}"/>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517106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025DDD-0C30-9849-8E47-045B9FE4E597}"/>
              </a:ext>
            </a:extLst>
          </p:cNvPr>
          <p:cNvSpPr/>
          <p:nvPr/>
        </p:nvSpPr>
        <p:spPr>
          <a:xfrm>
            <a:off x="904461" y="2582506"/>
            <a:ext cx="10054216" cy="1702389"/>
          </a:xfrm>
          <a:prstGeom prst="rect">
            <a:avLst/>
          </a:prstGeom>
        </p:spPr>
        <p:txBody>
          <a:bodyPr wrap="square">
            <a:spAutoFit/>
          </a:bodyPr>
          <a:lstStyle/>
          <a:p>
            <a:pPr algn="ctr">
              <a:lnSpc>
                <a:spcPct val="107000"/>
              </a:lnSpc>
              <a:spcAft>
                <a:spcPts val="800"/>
              </a:spcAft>
            </a:pPr>
            <a:r>
              <a:rPr lang="pt-BR" sz="2800" dirty="0">
                <a:latin typeface="Avenir Roman" panose="02000503020000020003" pitchFamily="2" charset="0"/>
                <a:ea typeface="Calibri" panose="020F0502020204030204" pitchFamily="34" charset="0"/>
                <a:cs typeface="Times New Roman" panose="02020603050405020304" pitchFamily="18" charset="0"/>
              </a:rPr>
              <a:t>Para perguntas e respostas sobre o Coronavírus acesse:</a:t>
            </a:r>
            <a:endParaRPr lang="en-IE" sz="2800" dirty="0">
              <a:solidFill>
                <a:srgbClr val="3C4245"/>
              </a:solidFill>
              <a:latin typeface="Avenir Roman" panose="02000503020000020003" pitchFamily="2" charset="0"/>
              <a:ea typeface="Times New Roman" panose="02020603050405020304" pitchFamily="18" charset="0"/>
              <a:cs typeface="Calibri" panose="020F0502020204030204" pitchFamily="34" charset="0"/>
              <a:hlinkClick r:id="rId3"/>
            </a:endParaRPr>
          </a:p>
          <a:p>
            <a:pPr lvl="0" algn="ctr">
              <a:spcAft>
                <a:spcPts val="0"/>
              </a:spcAft>
            </a:pPr>
            <a:r>
              <a:rPr lang="en-IE" sz="2800" dirty="0">
                <a:solidFill>
                  <a:srgbClr val="3C4245"/>
                </a:solidFill>
                <a:latin typeface="Avenir Roman" panose="02000503020000020003" pitchFamily="2" charset="0"/>
                <a:ea typeface="Times New Roman" panose="02020603050405020304" pitchFamily="18" charset="0"/>
                <a:cs typeface="Calibri" panose="020F0502020204030204" pitchFamily="34" charset="0"/>
                <a:hlinkClick r:id="rId3"/>
              </a:rPr>
              <a:t>https://www.who.int/news-room/q-a-detail/q-a-coronaviruses</a:t>
            </a:r>
            <a:endParaRPr lang="en-IE" sz="2800" dirty="0">
              <a:solidFill>
                <a:srgbClr val="3C4245"/>
              </a:solidFill>
              <a:latin typeface="Avenir Roman" panose="02000503020000020003" pitchFamily="2" charset="0"/>
              <a:ea typeface="Times New Roman" panose="02020603050405020304" pitchFamily="18" charset="0"/>
              <a:cs typeface="Calibri" panose="020F0502020204030204" pitchFamily="34" charset="0"/>
            </a:endParaRPr>
          </a:p>
          <a:p>
            <a:pPr marL="342900" lvl="0" indent="-342900" algn="ctr">
              <a:spcAft>
                <a:spcPts val="0"/>
              </a:spcAft>
              <a:buFont typeface="Symbol" pitchFamily="2" charset="2"/>
              <a:buChar char=""/>
            </a:pPr>
            <a:endParaRPr lang="en-IE" sz="4000" dirty="0">
              <a:effectLst/>
              <a:latin typeface="Avenir Roman" panose="02000503020000020003" pitchFamily="2" charset="0"/>
              <a:ea typeface="Calibri" panose="020F0502020204030204" pitchFamily="34" charset="0"/>
              <a:cs typeface="Times New Roman" panose="02020603050405020304" pitchFamily="18" charset="0"/>
            </a:endParaRPr>
          </a:p>
        </p:txBody>
      </p:sp>
      <p:sp>
        <p:nvSpPr>
          <p:cNvPr id="3" name="Rectángulo 2">
            <a:extLst>
              <a:ext uri="{FF2B5EF4-FFF2-40B4-BE49-F238E27FC236}">
                <a16:creationId xmlns:a16="http://schemas.microsoft.com/office/drawing/2014/main" id="{E425BD63-E6F2-604D-AB1B-93774AE20F7A}"/>
              </a:ext>
            </a:extLst>
          </p:cNvPr>
          <p:cNvSpPr/>
          <p:nvPr/>
        </p:nvSpPr>
        <p:spPr>
          <a:xfrm>
            <a:off x="904461" y="3898232"/>
            <a:ext cx="10054216" cy="773159"/>
          </a:xfrm>
          <a:prstGeom prst="rect">
            <a:avLst/>
          </a:prstGeom>
          <a:solidFill>
            <a:srgbClr val="5B9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7" name="Imagem 6">
            <a:extLst>
              <a:ext uri="{FF2B5EF4-FFF2-40B4-BE49-F238E27FC236}">
                <a16:creationId xmlns:a16="http://schemas.microsoft.com/office/drawing/2014/main" id="{6FEE9AB9-75F8-854E-90D1-13AC0502F75F}"/>
              </a:ext>
            </a:extLst>
          </p:cNvPr>
          <p:cNvPicPr>
            <a:picLocks noChangeAspect="1"/>
          </p:cNvPicPr>
          <p:nvPr/>
        </p:nvPicPr>
        <p:blipFill>
          <a:blip r:embed="rId4"/>
          <a:stretch>
            <a:fillRect/>
          </a:stretch>
        </p:blipFill>
        <p:spPr>
          <a:xfrm>
            <a:off x="4699115" y="3976781"/>
            <a:ext cx="2464908" cy="616227"/>
          </a:xfrm>
          <a:prstGeom prst="rect">
            <a:avLst/>
          </a:prstGeom>
        </p:spPr>
      </p:pic>
      <p:sp>
        <p:nvSpPr>
          <p:cNvPr id="8" name="Rectángulo 2">
            <a:extLst>
              <a:ext uri="{FF2B5EF4-FFF2-40B4-BE49-F238E27FC236}">
                <a16:creationId xmlns:a16="http://schemas.microsoft.com/office/drawing/2014/main" id="{443C19CC-347C-5643-BFFA-A0930E9BFB2E}"/>
              </a:ext>
            </a:extLst>
          </p:cNvPr>
          <p:cNvSpPr/>
          <p:nvPr/>
        </p:nvSpPr>
        <p:spPr>
          <a:xfrm>
            <a:off x="904461" y="1501234"/>
            <a:ext cx="10054216" cy="773159"/>
          </a:xfrm>
          <a:prstGeom prst="rect">
            <a:avLst/>
          </a:prstGeom>
          <a:solidFill>
            <a:srgbClr val="5B9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24590318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B2C71F4-42B4-0D48-8FE9-DDB0A0508EF2}"/>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528679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4334E-1C69-B546-93CD-6177DF90B0CB}"/>
              </a:ext>
            </a:extLst>
          </p:cNvPr>
          <p:cNvSpPr>
            <a:spLocks noGrp="1"/>
          </p:cNvSpPr>
          <p:nvPr>
            <p:ph type="title"/>
          </p:nvPr>
        </p:nvSpPr>
        <p:spPr>
          <a:xfrm>
            <a:off x="1311442" y="281608"/>
            <a:ext cx="6785811" cy="6294783"/>
          </a:xfrm>
        </p:spPr>
        <p:txBody>
          <a:bodyPr>
            <a:normAutofit fontScale="90000"/>
          </a:bodyPr>
          <a:lstStyle/>
          <a:p>
            <a:r>
              <a:rPr lang="pt-BR" sz="2400" dirty="0">
                <a:solidFill>
                  <a:schemeClr val="bg1"/>
                </a:solidFill>
                <a:latin typeface="Avenir Roman" panose="02000503020000020003" pitchFamily="2" charset="0"/>
              </a:rPr>
              <a:t>Uma forma de ajudar pessoas vulneráveis que estão isoladas por causa do Coronavírus é a distribuição de alimentos e outros itens essenciais.</a:t>
            </a:r>
            <a:br>
              <a:rPr lang="pt-BR" sz="2400" dirty="0">
                <a:solidFill>
                  <a:schemeClr val="bg1"/>
                </a:solidFill>
                <a:latin typeface="Avenir Roman" panose="02000503020000020003" pitchFamily="2" charset="0"/>
              </a:rPr>
            </a:br>
            <a:r>
              <a:rPr lang="pt-BR" sz="2400" dirty="0">
                <a:solidFill>
                  <a:schemeClr val="bg1"/>
                </a:solidFill>
                <a:latin typeface="Avenir Roman" panose="02000503020000020003" pitchFamily="2" charset="0"/>
              </a:rPr>
              <a:t> </a:t>
            </a:r>
            <a:br>
              <a:rPr lang="pt-BR" sz="2400" dirty="0">
                <a:solidFill>
                  <a:schemeClr val="bg1"/>
                </a:solidFill>
                <a:latin typeface="Avenir Roman" panose="02000503020000020003" pitchFamily="2" charset="0"/>
              </a:rPr>
            </a:br>
            <a:r>
              <a:rPr lang="pt-BR" sz="2400" dirty="0">
                <a:solidFill>
                  <a:schemeClr val="bg1"/>
                </a:solidFill>
                <a:latin typeface="Avenir Roman" panose="02000503020000020003" pitchFamily="2" charset="0"/>
              </a:rPr>
              <a:t>No entanto, é importante ter muito cuidado e seguir o protocolo para que os membros da igreja e as pessoas da comunidade não fiquem em risco. </a:t>
            </a:r>
            <a:br>
              <a:rPr lang="pt-BR" sz="2400" dirty="0">
                <a:solidFill>
                  <a:schemeClr val="bg1"/>
                </a:solidFill>
                <a:latin typeface="Avenir Roman" panose="02000503020000020003" pitchFamily="2" charset="0"/>
              </a:rPr>
            </a:br>
            <a:br>
              <a:rPr lang="pt-BR" sz="2400" dirty="0">
                <a:solidFill>
                  <a:schemeClr val="bg1"/>
                </a:solidFill>
                <a:latin typeface="Avenir Roman" panose="02000503020000020003" pitchFamily="2" charset="0"/>
              </a:rPr>
            </a:br>
            <a:r>
              <a:rPr lang="pt-BR" sz="2400" dirty="0">
                <a:solidFill>
                  <a:schemeClr val="bg1"/>
                </a:solidFill>
                <a:latin typeface="Avenir Roman" panose="02000503020000020003" pitchFamily="2" charset="0"/>
              </a:rPr>
              <a:t>Esta apresentação foi idealizada para ajudar os voluntários e as pessoas da igreja a permanecerem seguros, a fim de garantir que as distribuições realizadas pela igreja não aumentem o risco de transmissão do COVID-19 na comunidade. </a:t>
            </a:r>
            <a:br>
              <a:rPr lang="pt-BR" sz="2400" dirty="0">
                <a:solidFill>
                  <a:schemeClr val="bg1"/>
                </a:solidFill>
                <a:latin typeface="Avenir Roman" panose="02000503020000020003" pitchFamily="2" charset="0"/>
              </a:rPr>
            </a:br>
            <a:br>
              <a:rPr lang="pt-BR" sz="2400" dirty="0">
                <a:solidFill>
                  <a:schemeClr val="bg1"/>
                </a:solidFill>
                <a:latin typeface="Avenir Roman" panose="02000503020000020003" pitchFamily="2" charset="0"/>
              </a:rPr>
            </a:br>
            <a:r>
              <a:rPr lang="pt-BR" sz="2400" b="1" dirty="0">
                <a:solidFill>
                  <a:schemeClr val="bg1"/>
                </a:solidFill>
                <a:latin typeface="Avenir Roman" panose="02000503020000020003" pitchFamily="2" charset="0"/>
              </a:rPr>
              <a:t>Nota: além das distribuições, existem outras formas das igrejas responderem diante do Coronavírus, e, estas mesmas diretrizes de proteção podem ser aplicadas</a:t>
            </a:r>
            <a:br>
              <a:rPr lang="pt-BR" sz="2400" dirty="0">
                <a:solidFill>
                  <a:schemeClr val="bg1"/>
                </a:solidFill>
                <a:latin typeface="Avenir Roman" panose="02000503020000020003" pitchFamily="2" charset="0"/>
              </a:rPr>
            </a:br>
            <a:endParaRPr lang="en-IE" sz="2400" dirty="0">
              <a:solidFill>
                <a:schemeClr val="bg1"/>
              </a:solidFill>
              <a:latin typeface="Avenir Roman" panose="02000503020000020003" pitchFamily="2" charset="0"/>
            </a:endParaRPr>
          </a:p>
        </p:txBody>
      </p:sp>
      <p:sp>
        <p:nvSpPr>
          <p:cNvPr id="3" name="Rectángulo 2">
            <a:extLst>
              <a:ext uri="{FF2B5EF4-FFF2-40B4-BE49-F238E27FC236}">
                <a16:creationId xmlns:a16="http://schemas.microsoft.com/office/drawing/2014/main" id="{89CC1A9C-A03F-F941-A3D4-92772BA66C9D}"/>
              </a:ext>
            </a:extLst>
          </p:cNvPr>
          <p:cNvSpPr/>
          <p:nvPr/>
        </p:nvSpPr>
        <p:spPr>
          <a:xfrm>
            <a:off x="0" y="0"/>
            <a:ext cx="1118937" cy="6858000"/>
          </a:xfrm>
          <a:prstGeom prst="rect">
            <a:avLst/>
          </a:prstGeom>
          <a:solidFill>
            <a:srgbClr val="5B9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94951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AC1B395-3D57-FB41-BAFA-72A058318BB0}"/>
              </a:ext>
            </a:extLst>
          </p:cNvPr>
          <p:cNvSpPr>
            <a:spLocks noGrp="1"/>
          </p:cNvSpPr>
          <p:nvPr>
            <p:ph type="subTitle" idx="1"/>
          </p:nvPr>
        </p:nvSpPr>
        <p:spPr>
          <a:xfrm>
            <a:off x="3379304" y="2246243"/>
            <a:ext cx="8289235" cy="3647661"/>
          </a:xfrm>
        </p:spPr>
        <p:txBody>
          <a:bodyPr>
            <a:normAutofit/>
          </a:bodyPr>
          <a:lstStyle/>
          <a:p>
            <a:pPr lvl="0"/>
            <a:r>
              <a:rPr lang="pt-BR" sz="2800" dirty="0">
                <a:solidFill>
                  <a:schemeClr val="bg1"/>
                </a:solidFill>
                <a:latin typeface="Avenir Roman" panose="02000503020000020003" pitchFamily="2" charset="0"/>
              </a:rPr>
              <a:t>Siga as diretrizes nacionais de saúde pública do seu país em relação ao Coronavírus. A maioria dos governos seguirá as diretrizes da Organização Mundial da Saúde que podem ser encontradas aqui:</a:t>
            </a:r>
          </a:p>
          <a:p>
            <a:pPr lvl="0"/>
            <a:endParaRPr lang="en-IE" sz="2800" u="sng" dirty="0">
              <a:solidFill>
                <a:schemeClr val="bg1"/>
              </a:solidFill>
              <a:latin typeface="Avenir Roman" panose="02000503020000020003" pitchFamily="2" charset="0"/>
              <a:hlinkClick r:id="rId4">
                <a:extLst>
                  <a:ext uri="{A12FA001-AC4F-418D-AE19-62706E023703}">
                    <ahyp:hlinkClr xmlns:ahyp="http://schemas.microsoft.com/office/drawing/2018/hyperlinkcolor" val="tx"/>
                  </a:ext>
                </a:extLst>
              </a:hlinkClick>
            </a:endParaRPr>
          </a:p>
          <a:p>
            <a:pPr lvl="0"/>
            <a:r>
              <a:rPr lang="en-IE" u="sng" dirty="0">
                <a:solidFill>
                  <a:schemeClr val="bg1"/>
                </a:solidFill>
                <a:latin typeface="Avenir Roman" panose="02000503020000020003" pitchFamily="2" charset="0"/>
                <a:hlinkClick r:id="rId4">
                  <a:extLst>
                    <a:ext uri="{A12FA001-AC4F-418D-AE19-62706E023703}">
                      <ahyp:hlinkClr xmlns:ahyp="http://schemas.microsoft.com/office/drawing/2018/hyperlinkcolor" val="tx"/>
                    </a:ext>
                  </a:extLst>
                </a:hlinkClick>
              </a:rPr>
              <a:t>https://www.who.int/emergencies/diseases/novel-coronavirus-2019</a:t>
            </a:r>
            <a:endParaRPr lang="en-IE" dirty="0">
              <a:solidFill>
                <a:schemeClr val="bg1"/>
              </a:solidFill>
              <a:latin typeface="Avenir Roman" panose="02000503020000020003" pitchFamily="2" charset="0"/>
            </a:endParaRPr>
          </a:p>
        </p:txBody>
      </p:sp>
      <p:pic>
        <p:nvPicPr>
          <p:cNvPr id="4" name="Picture 3">
            <a:extLst>
              <a:ext uri="{FF2B5EF4-FFF2-40B4-BE49-F238E27FC236}">
                <a16:creationId xmlns:a16="http://schemas.microsoft.com/office/drawing/2014/main" id="{F50648E3-3301-5C41-8F84-7B8638CF4A7A}"/>
              </a:ext>
            </a:extLst>
          </p:cNvPr>
          <p:cNvPicPr>
            <a:picLocks noChangeAspect="1"/>
          </p:cNvPicPr>
          <p:nvPr/>
        </p:nvPicPr>
        <p:blipFill>
          <a:blip r:embed="rId5"/>
          <a:stretch>
            <a:fillRect/>
          </a:stretch>
        </p:blipFill>
        <p:spPr>
          <a:xfrm>
            <a:off x="4159250" y="1406980"/>
            <a:ext cx="3873500" cy="38100"/>
          </a:xfrm>
          <a:prstGeom prst="rect">
            <a:avLst/>
          </a:prstGeom>
        </p:spPr>
      </p:pic>
      <p:sp>
        <p:nvSpPr>
          <p:cNvPr id="7" name="Title 1">
            <a:extLst>
              <a:ext uri="{FF2B5EF4-FFF2-40B4-BE49-F238E27FC236}">
                <a16:creationId xmlns:a16="http://schemas.microsoft.com/office/drawing/2014/main" id="{5A7C22D2-EA11-1042-A909-829A1EFA4E89}"/>
              </a:ext>
            </a:extLst>
          </p:cNvPr>
          <p:cNvSpPr txBox="1">
            <a:spLocks/>
          </p:cNvSpPr>
          <p:nvPr/>
        </p:nvSpPr>
        <p:spPr>
          <a:xfrm>
            <a:off x="0" y="218069"/>
            <a:ext cx="12192000" cy="111034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_tradnl" sz="3200" b="1" dirty="0">
                <a:solidFill>
                  <a:srgbClr val="5B91B3"/>
                </a:solidFill>
                <a:latin typeface="Avenir Roman" panose="02000503020000020003" pitchFamily="2" charset="0"/>
              </a:rPr>
              <a:t>DUAS REGRAS CHAVE</a:t>
            </a:r>
            <a:endParaRPr lang="es-ES_tradnl" sz="3200" dirty="0">
              <a:solidFill>
                <a:srgbClr val="5B91B3"/>
              </a:solidFill>
              <a:latin typeface="Avenir Roman" panose="02000503020000020003" pitchFamily="2" charset="0"/>
            </a:endParaRPr>
          </a:p>
        </p:txBody>
      </p:sp>
    </p:spTree>
    <p:extLst>
      <p:ext uri="{BB962C8B-B14F-4D97-AF65-F5344CB8AC3E}">
        <p14:creationId xmlns:p14="http://schemas.microsoft.com/office/powerpoint/2010/main" val="2649393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AC1B395-3D57-FB41-BAFA-72A058318BB0}"/>
              </a:ext>
            </a:extLst>
          </p:cNvPr>
          <p:cNvSpPr>
            <a:spLocks noGrp="1"/>
          </p:cNvSpPr>
          <p:nvPr>
            <p:ph type="subTitle" idx="1"/>
          </p:nvPr>
        </p:nvSpPr>
        <p:spPr>
          <a:xfrm>
            <a:off x="3269973" y="2204307"/>
            <a:ext cx="8567531" cy="3779050"/>
          </a:xfrm>
        </p:spPr>
        <p:txBody>
          <a:bodyPr>
            <a:noAutofit/>
          </a:bodyPr>
          <a:lstStyle/>
          <a:p>
            <a:pPr algn="l"/>
            <a:r>
              <a:rPr lang="pt-BR" sz="2800" dirty="0">
                <a:solidFill>
                  <a:schemeClr val="bg1"/>
                </a:solidFill>
                <a:latin typeface="Avenir Roman" panose="02000503020000020003" pitchFamily="2" charset="0"/>
              </a:rPr>
              <a:t>Se você está:</a:t>
            </a:r>
          </a:p>
          <a:p>
            <a:pPr marL="457200" indent="-457200" algn="l">
              <a:buAutoNum type="alphaLcParenR"/>
            </a:pPr>
            <a:r>
              <a:rPr lang="pt-BR" sz="2800" dirty="0">
                <a:solidFill>
                  <a:schemeClr val="bg1"/>
                </a:solidFill>
                <a:latin typeface="Avenir Roman" panose="02000503020000020003" pitchFamily="2" charset="0"/>
              </a:rPr>
              <a:t>Sentindo-se doente ou tem algum dos sintomas </a:t>
            </a:r>
          </a:p>
          <a:p>
            <a:pPr algn="l"/>
            <a:r>
              <a:rPr lang="pt-BR" sz="2800" dirty="0">
                <a:solidFill>
                  <a:schemeClr val="bg1"/>
                </a:solidFill>
                <a:latin typeface="Avenir Roman" panose="02000503020000020003" pitchFamily="2" charset="0"/>
              </a:rPr>
              <a:t>OU </a:t>
            </a:r>
          </a:p>
          <a:p>
            <a:pPr algn="l"/>
            <a:r>
              <a:rPr lang="pt-BR" sz="2800" dirty="0">
                <a:solidFill>
                  <a:schemeClr val="bg1"/>
                </a:solidFill>
                <a:latin typeface="Avenir Roman" panose="02000503020000020003" pitchFamily="2" charset="0"/>
              </a:rPr>
              <a:t>b) Esteve em contacto com qualquer pessoa que tenha os sintomas, ou esteja se sentindo doente, ou apresente um resultado positivo no teste COVID-19, NÃO participe das atividades em resposta ao Coronavírus.</a:t>
            </a:r>
          </a:p>
          <a:p>
            <a:pPr algn="l">
              <a:lnSpc>
                <a:spcPct val="100000"/>
              </a:lnSpc>
              <a:spcBef>
                <a:spcPts val="0"/>
              </a:spcBef>
            </a:pPr>
            <a:endParaRPr lang="en-IE" sz="2800" dirty="0">
              <a:solidFill>
                <a:schemeClr val="bg1"/>
              </a:solidFill>
              <a:latin typeface="Avenir Roman" panose="02000503020000020003" pitchFamily="2" charset="0"/>
            </a:endParaRPr>
          </a:p>
        </p:txBody>
      </p:sp>
      <p:pic>
        <p:nvPicPr>
          <p:cNvPr id="4" name="Picture 3">
            <a:extLst>
              <a:ext uri="{FF2B5EF4-FFF2-40B4-BE49-F238E27FC236}">
                <a16:creationId xmlns:a16="http://schemas.microsoft.com/office/drawing/2014/main" id="{F50648E3-3301-5C41-8F84-7B8638CF4A7A}"/>
              </a:ext>
            </a:extLst>
          </p:cNvPr>
          <p:cNvPicPr>
            <a:picLocks noChangeAspect="1"/>
          </p:cNvPicPr>
          <p:nvPr/>
        </p:nvPicPr>
        <p:blipFill>
          <a:blip r:embed="rId4"/>
          <a:stretch>
            <a:fillRect/>
          </a:stretch>
        </p:blipFill>
        <p:spPr>
          <a:xfrm>
            <a:off x="4159250" y="1406980"/>
            <a:ext cx="3873500" cy="38100"/>
          </a:xfrm>
          <a:prstGeom prst="rect">
            <a:avLst/>
          </a:prstGeom>
        </p:spPr>
      </p:pic>
      <p:sp>
        <p:nvSpPr>
          <p:cNvPr id="7" name="Title 1">
            <a:extLst>
              <a:ext uri="{FF2B5EF4-FFF2-40B4-BE49-F238E27FC236}">
                <a16:creationId xmlns:a16="http://schemas.microsoft.com/office/drawing/2014/main" id="{688BA587-7279-DB47-A6AD-014BBD624B13}"/>
              </a:ext>
            </a:extLst>
          </p:cNvPr>
          <p:cNvSpPr txBox="1">
            <a:spLocks/>
          </p:cNvSpPr>
          <p:nvPr/>
        </p:nvSpPr>
        <p:spPr>
          <a:xfrm>
            <a:off x="0" y="218069"/>
            <a:ext cx="12192000" cy="111034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_tradnl" sz="3200" b="1" dirty="0">
                <a:solidFill>
                  <a:srgbClr val="5B91B3"/>
                </a:solidFill>
                <a:latin typeface="Avenir Roman" panose="02000503020000020003" pitchFamily="2" charset="0"/>
              </a:rPr>
              <a:t>DUAS REGRAS CHAVE</a:t>
            </a:r>
            <a:endParaRPr lang="es-ES_tradnl" sz="3200" dirty="0">
              <a:solidFill>
                <a:srgbClr val="5B91B3"/>
              </a:solidFill>
              <a:latin typeface="Avenir Roman" panose="02000503020000020003" pitchFamily="2" charset="0"/>
            </a:endParaRPr>
          </a:p>
        </p:txBody>
      </p:sp>
    </p:spTree>
    <p:extLst>
      <p:ext uri="{BB962C8B-B14F-4D97-AF65-F5344CB8AC3E}">
        <p14:creationId xmlns:p14="http://schemas.microsoft.com/office/powerpoint/2010/main" val="990403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84CB0-B1F9-8442-BD0C-DFD8D3903D37}"/>
              </a:ext>
            </a:extLst>
          </p:cNvPr>
          <p:cNvSpPr>
            <a:spLocks noGrp="1"/>
          </p:cNvSpPr>
          <p:nvPr>
            <p:ph type="title"/>
          </p:nvPr>
        </p:nvSpPr>
        <p:spPr>
          <a:xfrm>
            <a:off x="838200" y="536714"/>
            <a:ext cx="10515600" cy="945253"/>
          </a:xfrm>
        </p:spPr>
        <p:txBody>
          <a:bodyPr>
            <a:noAutofit/>
          </a:bodyPr>
          <a:lstStyle/>
          <a:p>
            <a:pPr algn="ctr"/>
            <a:r>
              <a:rPr lang="pt-BR" sz="3500" dirty="0">
                <a:solidFill>
                  <a:schemeClr val="bg1"/>
                </a:solidFill>
                <a:latin typeface="Avenir Roman" panose="02000503020000020003" pitchFamily="2" charset="0"/>
              </a:rPr>
              <a:t>ITENS</a:t>
            </a:r>
            <a:r>
              <a:rPr lang="pt-BR" sz="3500" b="1" dirty="0">
                <a:solidFill>
                  <a:schemeClr val="bg1"/>
                </a:solidFill>
                <a:latin typeface="Avenir Roman" panose="02000503020000020003" pitchFamily="2" charset="0"/>
              </a:rPr>
              <a:t> ALIMENTÍCIOS</a:t>
            </a:r>
            <a:endParaRPr lang="en-US" sz="3500" b="1" dirty="0">
              <a:solidFill>
                <a:schemeClr val="bg1"/>
              </a:solidFill>
              <a:latin typeface="Avenir Roman" panose="02000503020000020003" pitchFamily="2" charset="0"/>
              <a:ea typeface="Open Sans Light" panose="020B0306030504020204" pitchFamily="34" charset="0"/>
              <a:cs typeface="Open Sans Light" panose="020B0306030504020204" pitchFamily="34" charset="0"/>
            </a:endParaRPr>
          </a:p>
        </p:txBody>
      </p:sp>
      <p:sp>
        <p:nvSpPr>
          <p:cNvPr id="4" name="Title 1">
            <a:extLst>
              <a:ext uri="{FF2B5EF4-FFF2-40B4-BE49-F238E27FC236}">
                <a16:creationId xmlns:a16="http://schemas.microsoft.com/office/drawing/2014/main" id="{465158DB-703B-2747-9896-58F42C8686CD}"/>
              </a:ext>
            </a:extLst>
          </p:cNvPr>
          <p:cNvSpPr>
            <a:spLocks noGrp="1"/>
          </p:cNvSpPr>
          <p:nvPr>
            <p:ph idx="1"/>
          </p:nvPr>
        </p:nvSpPr>
        <p:spPr>
          <a:xfrm>
            <a:off x="838200" y="1825625"/>
            <a:ext cx="10515600" cy="4433285"/>
          </a:xfrm>
        </p:spPr>
        <p:txBody>
          <a:bodyPr>
            <a:normAutofit/>
          </a:bodyPr>
          <a:lstStyle/>
          <a:p>
            <a:r>
              <a:rPr lang="pt-BR" sz="2400" dirty="0">
                <a:solidFill>
                  <a:schemeClr val="bg1"/>
                </a:solidFill>
                <a:latin typeface="Avenir Roman" panose="02000503020000020003" pitchFamily="2" charset="0"/>
              </a:rPr>
              <a:t>Lave bem as mãos antes de embalar qualquer alimento e certifique-se de que todas as embalagens utilizadas para os alimentos estão limpas. Caso faça alguma pausa, lave as mãos novamente.</a:t>
            </a:r>
          </a:p>
          <a:p>
            <a:pPr marL="0" indent="0">
              <a:buNone/>
            </a:pPr>
            <a:endParaRPr lang="pt-BR" sz="2400" dirty="0">
              <a:solidFill>
                <a:schemeClr val="bg1"/>
              </a:solidFill>
              <a:latin typeface="Avenir Roman" panose="02000503020000020003" pitchFamily="2" charset="0"/>
            </a:endParaRPr>
          </a:p>
          <a:p>
            <a:r>
              <a:rPr lang="pt-BR" sz="2400" dirty="0">
                <a:solidFill>
                  <a:schemeClr val="bg1"/>
                </a:solidFill>
                <a:latin typeface="Avenir Roman" panose="02000503020000020003" pitchFamily="2" charset="0"/>
              </a:rPr>
              <a:t> Somente incluir alimentos que precisam ser cozidos (arroz, massas, batatas, feijão, lentilhas, óleo, farinha, etc.), uma vez que o cozimento dos alimentos reduzirá o risco de transmissão. NÃO embale produtos alimentares que estejam frescos. Os suplementos vitamínicos devem estar nas embalagens originais, fechadas e, deve ficar claro para quem está as recebendo que, estas não são nem um tratamento, nem um preventivo para o vírus, mas, simplesmente um suplemento para o reforço de sua saúde.</a:t>
            </a:r>
          </a:p>
        </p:txBody>
      </p:sp>
    </p:spTree>
    <p:extLst>
      <p:ext uri="{BB962C8B-B14F-4D97-AF65-F5344CB8AC3E}">
        <p14:creationId xmlns:p14="http://schemas.microsoft.com/office/powerpoint/2010/main" val="3008225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65158DB-703B-2747-9896-58F42C8686CD}"/>
              </a:ext>
            </a:extLst>
          </p:cNvPr>
          <p:cNvSpPr>
            <a:spLocks noGrp="1"/>
          </p:cNvSpPr>
          <p:nvPr>
            <p:ph idx="1"/>
          </p:nvPr>
        </p:nvSpPr>
        <p:spPr>
          <a:xfrm>
            <a:off x="838200" y="1844162"/>
            <a:ext cx="10515600" cy="4351338"/>
          </a:xfrm>
        </p:spPr>
        <p:txBody>
          <a:bodyPr>
            <a:normAutofit/>
          </a:bodyPr>
          <a:lstStyle/>
          <a:p>
            <a:r>
              <a:rPr lang="pt-BR" sz="2200" dirty="0">
                <a:solidFill>
                  <a:schemeClr val="bg1"/>
                </a:solidFill>
                <a:latin typeface="Avenir Roman" panose="02000503020000020003" pitchFamily="2" charset="0"/>
              </a:rPr>
              <a:t>Deixe todos os pacotes de alimentos no portão ou porta da casa e NÃO entre na casa ou se socialize com as pessoas que estão sendo favorecidas. </a:t>
            </a:r>
          </a:p>
          <a:p>
            <a:endParaRPr lang="pt-BR" sz="2200" dirty="0">
              <a:solidFill>
                <a:schemeClr val="bg1"/>
              </a:solidFill>
              <a:latin typeface="Avenir Roman" panose="02000503020000020003" pitchFamily="2" charset="0"/>
            </a:endParaRPr>
          </a:p>
          <a:p>
            <a:pPr lvl="0"/>
            <a:r>
              <a:rPr lang="pt-BR" sz="2200" dirty="0">
                <a:solidFill>
                  <a:schemeClr val="bg1"/>
                </a:solidFill>
                <a:latin typeface="Avenir Roman" panose="02000503020000020003" pitchFamily="2" charset="0"/>
              </a:rPr>
              <a:t>Não aperte a mão de ninguém e mantenha uma distância mínima de 2 metros das pessoas.</a:t>
            </a:r>
          </a:p>
          <a:p>
            <a:pPr lvl="0"/>
            <a:endParaRPr lang="pt-BR" sz="2200" dirty="0">
              <a:solidFill>
                <a:schemeClr val="bg1"/>
              </a:solidFill>
              <a:latin typeface="Avenir Roman" panose="02000503020000020003" pitchFamily="2" charset="0"/>
            </a:endParaRPr>
          </a:p>
          <a:p>
            <a:pPr lvl="0"/>
            <a:r>
              <a:rPr lang="pt-BR" sz="2200" dirty="0">
                <a:solidFill>
                  <a:schemeClr val="bg1"/>
                </a:solidFill>
                <a:latin typeface="Avenir Roman" panose="02000503020000020003" pitchFamily="2" charset="0"/>
              </a:rPr>
              <a:t>Não tocar nos puxadores das portas, maçanetas e outras superfícies que normalmente são tocadas. Se o fizer, depois lave as suas mãos. Lembre de lavar as suas mãos regularmente durante a distribuição.</a:t>
            </a:r>
          </a:p>
          <a:p>
            <a:pPr lvl="0"/>
            <a:endParaRPr lang="pt-BR" sz="2200" dirty="0">
              <a:solidFill>
                <a:schemeClr val="bg1"/>
              </a:solidFill>
              <a:latin typeface="Avenir Roman" panose="02000503020000020003" pitchFamily="2" charset="0"/>
            </a:endParaRPr>
          </a:p>
          <a:p>
            <a:pPr lvl="0"/>
            <a:r>
              <a:rPr lang="pt-BR" sz="2200" dirty="0">
                <a:solidFill>
                  <a:schemeClr val="bg1"/>
                </a:solidFill>
                <a:latin typeface="Avenir Roman" panose="02000503020000020003" pitchFamily="2" charset="0"/>
              </a:rPr>
              <a:t>Lembre aos favorecidos para lavarem as suas mãos.</a:t>
            </a:r>
          </a:p>
          <a:p>
            <a:pPr lvl="0"/>
            <a:endParaRPr lang="en-IE" sz="2200" dirty="0">
              <a:solidFill>
                <a:schemeClr val="bg1"/>
              </a:solidFill>
              <a:latin typeface="Avenir Roman" panose="02000503020000020003" pitchFamily="2" charset="0"/>
            </a:endParaRPr>
          </a:p>
        </p:txBody>
      </p:sp>
      <p:sp>
        <p:nvSpPr>
          <p:cNvPr id="6" name="Title 1">
            <a:extLst>
              <a:ext uri="{FF2B5EF4-FFF2-40B4-BE49-F238E27FC236}">
                <a16:creationId xmlns:a16="http://schemas.microsoft.com/office/drawing/2014/main" id="{1EBD71B8-852B-C24E-A94E-32C66E565086}"/>
              </a:ext>
            </a:extLst>
          </p:cNvPr>
          <p:cNvSpPr txBox="1">
            <a:spLocks/>
          </p:cNvSpPr>
          <p:nvPr/>
        </p:nvSpPr>
        <p:spPr>
          <a:xfrm>
            <a:off x="838200" y="536714"/>
            <a:ext cx="10515600" cy="94525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sz="3500">
                <a:solidFill>
                  <a:schemeClr val="bg1"/>
                </a:solidFill>
                <a:latin typeface="Avenir Roman" panose="02000503020000020003" pitchFamily="2" charset="0"/>
              </a:rPr>
              <a:t>ITENS</a:t>
            </a:r>
            <a:r>
              <a:rPr lang="pt-BR" sz="3500" b="1">
                <a:solidFill>
                  <a:schemeClr val="bg1"/>
                </a:solidFill>
                <a:latin typeface="Avenir Roman" panose="02000503020000020003" pitchFamily="2" charset="0"/>
              </a:rPr>
              <a:t> ALIMENTÍCIOS</a:t>
            </a:r>
            <a:endParaRPr lang="en-US" sz="3500" b="1" dirty="0">
              <a:solidFill>
                <a:schemeClr val="bg1"/>
              </a:solidFill>
              <a:latin typeface="Avenir Roman" panose="02000503020000020003" pitchFamily="2"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1148783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79662E-A917-5443-A08A-48A63D9BDB4E}"/>
              </a:ext>
            </a:extLst>
          </p:cNvPr>
          <p:cNvSpPr>
            <a:spLocks noGrp="1"/>
          </p:cNvSpPr>
          <p:nvPr>
            <p:ph idx="1"/>
          </p:nvPr>
        </p:nvSpPr>
        <p:spPr>
          <a:xfrm>
            <a:off x="838200" y="1825625"/>
            <a:ext cx="10515600" cy="4351338"/>
          </a:xfrm>
        </p:spPr>
        <p:txBody>
          <a:bodyPr>
            <a:normAutofit/>
          </a:bodyPr>
          <a:lstStyle/>
          <a:p>
            <a:pPr lvl="0"/>
            <a:r>
              <a:rPr lang="pt-BR" sz="2400" dirty="0">
                <a:solidFill>
                  <a:schemeClr val="bg1"/>
                </a:solidFill>
                <a:latin typeface="Avenir Roman" panose="02000503020000020003" pitchFamily="2" charset="0"/>
              </a:rPr>
              <a:t>A nossa recomendação é que sejam entregues apenas os itens que estejam na embalagem original. Isto pode incluir artigos de higiene como sabão, materiais de limpeza, absorventes higiênicos, fraldas.</a:t>
            </a:r>
          </a:p>
          <a:p>
            <a:pPr lvl="0"/>
            <a:endParaRPr lang="pt-BR" sz="2400" dirty="0">
              <a:solidFill>
                <a:schemeClr val="bg1"/>
              </a:solidFill>
              <a:latin typeface="Avenir Roman" panose="02000503020000020003" pitchFamily="2" charset="0"/>
            </a:endParaRPr>
          </a:p>
          <a:p>
            <a:pPr lvl="0"/>
            <a:r>
              <a:rPr lang="pt-BR" sz="2400" dirty="0">
                <a:solidFill>
                  <a:schemeClr val="bg1"/>
                </a:solidFill>
                <a:latin typeface="Avenir Roman" panose="02000503020000020003" pitchFamily="2" charset="0"/>
              </a:rPr>
              <a:t>Lave as mãos antes de montar as embalagens e certifique-se de que as embalagens estão limpas. Se fizer pausas durante a embalagem dos produtos, lembre de lavar as mãos antes de recomeçar.</a:t>
            </a:r>
          </a:p>
          <a:p>
            <a:pPr marL="0" lvl="0" indent="0">
              <a:buNone/>
            </a:pPr>
            <a:endParaRPr lang="pt-BR" sz="2400" dirty="0">
              <a:solidFill>
                <a:schemeClr val="bg1"/>
              </a:solidFill>
              <a:latin typeface="Avenir Roman" panose="02000503020000020003" pitchFamily="2" charset="0"/>
            </a:endParaRPr>
          </a:p>
          <a:p>
            <a:pPr lvl="0"/>
            <a:r>
              <a:rPr lang="pt-BR" sz="2400" dirty="0">
                <a:solidFill>
                  <a:schemeClr val="bg1"/>
                </a:solidFill>
                <a:latin typeface="Avenir Roman" panose="02000503020000020003" pitchFamily="2" charset="0"/>
              </a:rPr>
              <a:t>Deixe todos os pacotes no portão ou porta da casa e NÃO entre na casa ou se socialize com as pessoas que estão sendo beneficiadas.</a:t>
            </a:r>
          </a:p>
          <a:p>
            <a:pPr lvl="0"/>
            <a:endParaRPr lang="en-IE" sz="2400" dirty="0">
              <a:solidFill>
                <a:schemeClr val="bg1"/>
              </a:solidFill>
              <a:latin typeface="Avenir Roman" panose="02000503020000020003" pitchFamily="2" charset="0"/>
            </a:endParaRPr>
          </a:p>
        </p:txBody>
      </p:sp>
      <p:sp>
        <p:nvSpPr>
          <p:cNvPr id="6" name="Title 1">
            <a:extLst>
              <a:ext uri="{FF2B5EF4-FFF2-40B4-BE49-F238E27FC236}">
                <a16:creationId xmlns:a16="http://schemas.microsoft.com/office/drawing/2014/main" id="{22145C92-BF93-8049-A3F4-368A8C0FFAB2}"/>
              </a:ext>
            </a:extLst>
          </p:cNvPr>
          <p:cNvSpPr txBox="1">
            <a:spLocks/>
          </p:cNvSpPr>
          <p:nvPr/>
        </p:nvSpPr>
        <p:spPr>
          <a:xfrm>
            <a:off x="838200" y="33704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_tradnl" sz="3500" b="1" dirty="0">
                <a:solidFill>
                  <a:schemeClr val="bg1"/>
                </a:solidFill>
                <a:latin typeface="Avenir Medium" panose="02000503020000020003" pitchFamily="2" charset="0"/>
                <a:ea typeface="Open Sans Light" panose="020B0306030504020204" pitchFamily="34" charset="0"/>
                <a:cs typeface="Open Sans Light" panose="020B0306030504020204" pitchFamily="34" charset="0"/>
              </a:rPr>
              <a:t>ITENS </a:t>
            </a:r>
            <a:r>
              <a:rPr lang="es-ES_tradnl" sz="3500" b="1" dirty="0">
                <a:solidFill>
                  <a:schemeClr val="bg1"/>
                </a:solidFill>
                <a:latin typeface="Avenir Black" panose="02000503020000020003" pitchFamily="2" charset="0"/>
                <a:ea typeface="Open Sans Light" panose="020B0306030504020204" pitchFamily="34" charset="0"/>
                <a:cs typeface="Open Sans Light" panose="020B0306030504020204" pitchFamily="34" charset="0"/>
              </a:rPr>
              <a:t>NÃO ALIMENTÍCIOS</a:t>
            </a:r>
          </a:p>
        </p:txBody>
      </p:sp>
    </p:spTree>
    <p:extLst>
      <p:ext uri="{BB962C8B-B14F-4D97-AF65-F5344CB8AC3E}">
        <p14:creationId xmlns:p14="http://schemas.microsoft.com/office/powerpoint/2010/main" val="4041604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79662E-A917-5443-A08A-48A63D9BDB4E}"/>
              </a:ext>
            </a:extLst>
          </p:cNvPr>
          <p:cNvSpPr>
            <a:spLocks noGrp="1"/>
          </p:cNvSpPr>
          <p:nvPr>
            <p:ph idx="1"/>
          </p:nvPr>
        </p:nvSpPr>
        <p:spPr>
          <a:xfrm>
            <a:off x="838200" y="1825625"/>
            <a:ext cx="10515600" cy="4351338"/>
          </a:xfrm>
        </p:spPr>
        <p:txBody>
          <a:bodyPr>
            <a:normAutofit/>
          </a:bodyPr>
          <a:lstStyle/>
          <a:p>
            <a:pPr lvl="0"/>
            <a:endParaRPr lang="en-IE" sz="2400" dirty="0">
              <a:solidFill>
                <a:schemeClr val="bg1"/>
              </a:solidFill>
              <a:latin typeface="Avenir Roman" panose="02000503020000020003" pitchFamily="2" charset="0"/>
            </a:endParaRPr>
          </a:p>
          <a:p>
            <a:r>
              <a:rPr lang="pt-BR" sz="2400" dirty="0">
                <a:solidFill>
                  <a:schemeClr val="bg1"/>
                </a:solidFill>
                <a:latin typeface="Avenir Roman" panose="02000503020000020003" pitchFamily="2" charset="0"/>
              </a:rPr>
              <a:t>Não aperte a mão de ninguém e mantenha uma distância mínima de 2 metros das pessoas.</a:t>
            </a:r>
          </a:p>
          <a:p>
            <a:endParaRPr lang="pt-BR" sz="2400" dirty="0">
              <a:solidFill>
                <a:schemeClr val="bg1"/>
              </a:solidFill>
              <a:latin typeface="Avenir Roman" panose="02000503020000020003" pitchFamily="2" charset="0"/>
            </a:endParaRPr>
          </a:p>
          <a:p>
            <a:r>
              <a:rPr lang="pt-BR" sz="2400" dirty="0">
                <a:solidFill>
                  <a:schemeClr val="bg1"/>
                </a:solidFill>
                <a:latin typeface="Avenir Roman" panose="02000503020000020003" pitchFamily="2" charset="0"/>
              </a:rPr>
              <a:t>Não tocar nos puxadores das portas, maçanetas e outras superfícies que normalmente são tocadas. Se o fizer, depois lave as suas mãos. Lembre-se de lavar as suas mãos regularmente durante a distribuição.</a:t>
            </a:r>
          </a:p>
          <a:p>
            <a:endParaRPr lang="pt-BR" sz="2400" dirty="0">
              <a:solidFill>
                <a:schemeClr val="bg1"/>
              </a:solidFill>
              <a:latin typeface="Avenir Roman" panose="02000503020000020003" pitchFamily="2" charset="0"/>
            </a:endParaRPr>
          </a:p>
          <a:p>
            <a:r>
              <a:rPr lang="pt-BR" sz="2400" dirty="0">
                <a:solidFill>
                  <a:schemeClr val="bg1"/>
                </a:solidFill>
                <a:latin typeface="Avenir Roman" panose="02000503020000020003" pitchFamily="2" charset="0"/>
              </a:rPr>
              <a:t>Lembre aos favorecidos para lavarem as suas mãos.</a:t>
            </a:r>
          </a:p>
          <a:p>
            <a:endParaRPr lang="en-IE" sz="2400" dirty="0">
              <a:solidFill>
                <a:schemeClr val="bg1"/>
              </a:solidFill>
              <a:latin typeface="Avenir Roman" panose="02000503020000020003" pitchFamily="2" charset="0"/>
            </a:endParaRPr>
          </a:p>
        </p:txBody>
      </p:sp>
      <p:sp>
        <p:nvSpPr>
          <p:cNvPr id="7" name="Title 1">
            <a:extLst>
              <a:ext uri="{FF2B5EF4-FFF2-40B4-BE49-F238E27FC236}">
                <a16:creationId xmlns:a16="http://schemas.microsoft.com/office/drawing/2014/main" id="{CC0B3DF8-A05A-7842-8547-EE590A65D7AF}"/>
              </a:ext>
            </a:extLst>
          </p:cNvPr>
          <p:cNvSpPr txBox="1">
            <a:spLocks/>
          </p:cNvSpPr>
          <p:nvPr/>
        </p:nvSpPr>
        <p:spPr>
          <a:xfrm>
            <a:off x="838200" y="33704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_tradnl" sz="3500" b="1" dirty="0">
                <a:solidFill>
                  <a:schemeClr val="bg1"/>
                </a:solidFill>
                <a:latin typeface="Avenir Medium" panose="02000503020000020003" pitchFamily="2" charset="0"/>
                <a:ea typeface="Open Sans Light" panose="020B0306030504020204" pitchFamily="34" charset="0"/>
                <a:cs typeface="Open Sans Light" panose="020B0306030504020204" pitchFamily="34" charset="0"/>
              </a:rPr>
              <a:t>ITENS </a:t>
            </a:r>
            <a:r>
              <a:rPr lang="es-ES_tradnl" sz="3500" b="1" dirty="0">
                <a:solidFill>
                  <a:schemeClr val="bg1"/>
                </a:solidFill>
                <a:latin typeface="Avenir Black" panose="02000503020000020003" pitchFamily="2" charset="0"/>
                <a:ea typeface="Open Sans Light" panose="020B0306030504020204" pitchFamily="34" charset="0"/>
                <a:cs typeface="Open Sans Light" panose="020B0306030504020204" pitchFamily="34" charset="0"/>
              </a:rPr>
              <a:t>NÃO ALIMENTÍCIOS</a:t>
            </a:r>
          </a:p>
        </p:txBody>
      </p:sp>
    </p:spTree>
    <p:extLst>
      <p:ext uri="{BB962C8B-B14F-4D97-AF65-F5344CB8AC3E}">
        <p14:creationId xmlns:p14="http://schemas.microsoft.com/office/powerpoint/2010/main" val="3371844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79662E-A917-5443-A08A-48A63D9BDB4E}"/>
              </a:ext>
            </a:extLst>
          </p:cNvPr>
          <p:cNvSpPr>
            <a:spLocks noGrp="1"/>
          </p:cNvSpPr>
          <p:nvPr>
            <p:ph idx="1"/>
          </p:nvPr>
        </p:nvSpPr>
        <p:spPr>
          <a:xfrm>
            <a:off x="838200" y="2082800"/>
            <a:ext cx="10515600" cy="4351338"/>
          </a:xfrm>
        </p:spPr>
        <p:txBody>
          <a:bodyPr>
            <a:normAutofit/>
          </a:bodyPr>
          <a:lstStyle/>
          <a:p>
            <a:r>
              <a:rPr lang="pt-BR" sz="2400" dirty="0">
                <a:solidFill>
                  <a:schemeClr val="bg1"/>
                </a:solidFill>
                <a:latin typeface="Avenir Roman" panose="02000503020000020003" pitchFamily="2" charset="0"/>
                <a:ea typeface="Open Sans Light" panose="020B0306030504020204" pitchFamily="34" charset="0"/>
                <a:cs typeface="Open Sans Light" panose="020B0306030504020204" pitchFamily="34" charset="0"/>
              </a:rPr>
              <a:t>Certifique-se de que todos os voluntários compreendem as diretrizes de saúde pública e as diretrizes acima citadas da MNC antes de participar das atividades. Se alguém não estiver bem ou apresentar algum sintoma, não deve participar. Os voluntários que têm saúde frágil também não devem participar das atividades.</a:t>
            </a:r>
          </a:p>
          <a:p>
            <a:pPr marL="0" indent="0">
              <a:buNone/>
            </a:pPr>
            <a:endParaRPr lang="pt-BR" sz="2400" dirty="0">
              <a:solidFill>
                <a:schemeClr val="bg1"/>
              </a:solidFill>
              <a:latin typeface="Avenir Roman" panose="02000503020000020003" pitchFamily="2" charset="0"/>
              <a:ea typeface="Open Sans Light" panose="020B0306030504020204" pitchFamily="34" charset="0"/>
              <a:cs typeface="Open Sans Light" panose="020B0306030504020204" pitchFamily="34" charset="0"/>
            </a:endParaRPr>
          </a:p>
          <a:p>
            <a:r>
              <a:rPr lang="pt-BR" sz="2400" dirty="0">
                <a:solidFill>
                  <a:schemeClr val="bg1"/>
                </a:solidFill>
                <a:latin typeface="Avenir Roman" panose="02000503020000020003" pitchFamily="2" charset="0"/>
                <a:ea typeface="Open Sans Light" panose="020B0306030504020204" pitchFamily="34" charset="0"/>
                <a:cs typeface="Open Sans Light" panose="020B0306030504020204" pitchFamily="34" charset="0"/>
              </a:rPr>
              <a:t>Se o sabão e a água não estiverem facilmente disponíveis ao realizar as distribuições, certifique-se de que os voluntários têm um higienizador de mãos (à base de álcool) para que possam limpar as mãos regularmente.</a:t>
            </a:r>
          </a:p>
          <a:p>
            <a:endParaRPr lang="en-US" sz="2000" dirty="0">
              <a:solidFill>
                <a:schemeClr val="bg1"/>
              </a:solidFill>
              <a:latin typeface="Avenir Roman" panose="02000503020000020003" pitchFamily="2" charset="0"/>
              <a:ea typeface="Open Sans Light" panose="020B0306030504020204" pitchFamily="34" charset="0"/>
              <a:cs typeface="Open Sans Light" panose="020B0306030504020204" pitchFamily="34" charset="0"/>
            </a:endParaRPr>
          </a:p>
        </p:txBody>
      </p:sp>
      <p:sp>
        <p:nvSpPr>
          <p:cNvPr id="6" name="Title 1">
            <a:extLst>
              <a:ext uri="{FF2B5EF4-FFF2-40B4-BE49-F238E27FC236}">
                <a16:creationId xmlns:a16="http://schemas.microsoft.com/office/drawing/2014/main" id="{B9E5FAB4-1386-864D-8136-CD40547CEE92}"/>
              </a:ext>
            </a:extLst>
          </p:cNvPr>
          <p:cNvSpPr txBox="1">
            <a:spLocks/>
          </p:cNvSpPr>
          <p:nvPr/>
        </p:nvSpPr>
        <p:spPr>
          <a:xfrm>
            <a:off x="838200" y="33704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_tradnl" sz="3500" dirty="0">
                <a:solidFill>
                  <a:schemeClr val="bg1"/>
                </a:solidFill>
                <a:latin typeface="Avenir Medium" panose="02000503020000020003" pitchFamily="2" charset="0"/>
                <a:ea typeface="Open Sans Light" panose="020B0306030504020204" pitchFamily="34" charset="0"/>
                <a:cs typeface="Open Sans Light" panose="020B0306030504020204" pitchFamily="34" charset="0"/>
              </a:rPr>
              <a:t>TREINAMENTO </a:t>
            </a:r>
            <a:r>
              <a:rPr lang="es-ES_tradnl" sz="3500" b="1" dirty="0">
                <a:solidFill>
                  <a:schemeClr val="bg1"/>
                </a:solidFill>
                <a:latin typeface="Avenir Black" panose="02000503020000020003" pitchFamily="2" charset="0"/>
                <a:ea typeface="Open Sans Light" panose="020B0306030504020204" pitchFamily="34" charset="0"/>
                <a:cs typeface="Open Sans Light" panose="020B0306030504020204" pitchFamily="34" charset="0"/>
              </a:rPr>
              <a:t>DE VOLUNTÁRIOS</a:t>
            </a:r>
          </a:p>
        </p:txBody>
      </p:sp>
    </p:spTree>
    <p:extLst>
      <p:ext uri="{BB962C8B-B14F-4D97-AF65-F5344CB8AC3E}">
        <p14:creationId xmlns:p14="http://schemas.microsoft.com/office/powerpoint/2010/main" val="16259733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10314</TotalTime>
  <Words>844</Words>
  <Application>Microsoft Macintosh PowerPoint</Application>
  <PresentationFormat>Widescreen</PresentationFormat>
  <Paragraphs>62</Paragraphs>
  <Slides>16</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16</vt:i4>
      </vt:variant>
    </vt:vector>
  </HeadingPairs>
  <TitlesOfParts>
    <vt:vector size="28" baseType="lpstr">
      <vt:lpstr>Arial</vt:lpstr>
      <vt:lpstr>Avenir Black</vt:lpstr>
      <vt:lpstr>Avenir Heavy</vt:lpstr>
      <vt:lpstr>Avenir Light</vt:lpstr>
      <vt:lpstr>Avenir Medium</vt:lpstr>
      <vt:lpstr>Avenir Roman</vt:lpstr>
      <vt:lpstr>Calibri</vt:lpstr>
      <vt:lpstr>Calibri Light</vt:lpstr>
      <vt:lpstr>Open Sans Light</vt:lpstr>
      <vt:lpstr>Symbol</vt:lpstr>
      <vt:lpstr>Times New Roman</vt:lpstr>
      <vt:lpstr>Office Theme</vt:lpstr>
      <vt:lpstr>PowerPoint Presentation</vt:lpstr>
      <vt:lpstr>Uma forma de ajudar pessoas vulneráveis que estão isoladas por causa do Coronavírus é a distribuição de alimentos e outros itens essenciais.   No entanto, é importante ter muito cuidado e seguir o protocolo para que os membros da igreja e as pessoas da comunidade não fiquem em risco.   Esta apresentação foi idealizada para ajudar os voluntários e as pessoas da igreja a permanecerem seguros, a fim de garantir que as distribuições realizadas pela igreja não aumentem o risco de transmissão do COVID-19 na comunidade.   Nota: além das distribuições, existem outras formas das igrejas responderem diante do Coronavírus, e, estas mesmas diretrizes de proteção podem ser aplicadas </vt:lpstr>
      <vt:lpstr>PowerPoint Presentation</vt:lpstr>
      <vt:lpstr>PowerPoint Presentation</vt:lpstr>
      <vt:lpstr>ITENS ALIMENTÍCIOS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82</cp:revision>
  <dcterms:created xsi:type="dcterms:W3CDTF">2019-11-18T15:57:37Z</dcterms:created>
  <dcterms:modified xsi:type="dcterms:W3CDTF">2020-03-21T03:10:16Z</dcterms:modified>
</cp:coreProperties>
</file>